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9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10.png"/><Relationship Id="rId4" Type="http://schemas.openxmlformats.org/officeDocument/2006/relationships/image" Target="../media/image96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96.png"/><Relationship Id="rId14" Type="http://schemas.openxmlformats.org/officeDocument/2006/relationships/image" Target="../media/image133.png"/><Relationship Id="rId15" Type="http://schemas.openxmlformats.org/officeDocument/2006/relationships/image" Target="../media/image112.png"/><Relationship Id="rId16" Type="http://schemas.openxmlformats.org/officeDocument/2006/relationships/image" Target="../media/image13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138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142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44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61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44.png"/><Relationship Id="rId10" Type="http://schemas.openxmlformats.org/officeDocument/2006/relationships/image" Target="../media/image170.png"/><Relationship Id="rId11" Type="http://schemas.openxmlformats.org/officeDocument/2006/relationships/image" Target="../media/image1.gif"/><Relationship Id="rId12" Type="http://schemas.openxmlformats.org/officeDocument/2006/relationships/image" Target="../media/image2.gif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4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44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20" Type="http://schemas.openxmlformats.org/officeDocument/2006/relationships/image" Target="../media/image199.png"/><Relationship Id="rId21" Type="http://schemas.openxmlformats.org/officeDocument/2006/relationships/image" Target="../media/image200.png"/><Relationship Id="rId22" Type="http://schemas.openxmlformats.org/officeDocument/2006/relationships/image" Target="../media/image201.png"/><Relationship Id="rId23" Type="http://schemas.openxmlformats.org/officeDocument/2006/relationships/image" Target="../media/image202.png"/><Relationship Id="rId24" Type="http://schemas.openxmlformats.org/officeDocument/2006/relationships/image" Target="../media/image203.png"/><Relationship Id="rId25" Type="http://schemas.openxmlformats.org/officeDocument/2006/relationships/image" Target="../media/image204.png"/><Relationship Id="rId26" Type="http://schemas.openxmlformats.org/officeDocument/2006/relationships/image" Target="../media/image20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Relationship Id="rId20" Type="http://schemas.openxmlformats.org/officeDocument/2006/relationships/image" Target="../media/image222.png"/><Relationship Id="rId21" Type="http://schemas.openxmlformats.org/officeDocument/2006/relationships/image" Target="../media/image223.png"/><Relationship Id="rId22" Type="http://schemas.openxmlformats.org/officeDocument/2006/relationships/image" Target="../media/image224.png"/><Relationship Id="rId23" Type="http://schemas.openxmlformats.org/officeDocument/2006/relationships/image" Target="../media/image225.png"/><Relationship Id="rId24" Type="http://schemas.openxmlformats.org/officeDocument/2006/relationships/image" Target="../media/image226.png"/><Relationship Id="rId25" Type="http://schemas.openxmlformats.org/officeDocument/2006/relationships/image" Target="../media/image227.png"/><Relationship Id="rId26" Type="http://schemas.openxmlformats.org/officeDocument/2006/relationships/image" Target="../media/image228.png"/><Relationship Id="rId27" Type="http://schemas.openxmlformats.org/officeDocument/2006/relationships/image" Target="../media/image229.png"/><Relationship Id="rId28" Type="http://schemas.openxmlformats.org/officeDocument/2006/relationships/image" Target="../media/image230.png"/><Relationship Id="rId29" Type="http://schemas.openxmlformats.org/officeDocument/2006/relationships/image" Target="../media/image231.png"/><Relationship Id="rId30" Type="http://schemas.openxmlformats.org/officeDocument/2006/relationships/image" Target="../media/image232.png"/><Relationship Id="rId31" Type="http://schemas.openxmlformats.org/officeDocument/2006/relationships/image" Target="../media/image233.png"/><Relationship Id="rId32" Type="http://schemas.openxmlformats.org/officeDocument/2006/relationships/image" Target="../media/image234.png"/><Relationship Id="rId33" Type="http://schemas.openxmlformats.org/officeDocument/2006/relationships/image" Target="../media/image235.png"/><Relationship Id="rId34" Type="http://schemas.openxmlformats.org/officeDocument/2006/relationships/image" Target="../media/image236.png"/><Relationship Id="rId35" Type="http://schemas.openxmlformats.org/officeDocument/2006/relationships/image" Target="../media/image14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53.png"/><Relationship Id="rId21" Type="http://schemas.openxmlformats.org/officeDocument/2006/relationships/image" Target="../media/image254.png"/><Relationship Id="rId22" Type="http://schemas.openxmlformats.org/officeDocument/2006/relationships/image" Target="../media/image255.png"/><Relationship Id="rId23" Type="http://schemas.openxmlformats.org/officeDocument/2006/relationships/image" Target="../media/image256.png"/><Relationship Id="rId24" Type="http://schemas.openxmlformats.org/officeDocument/2006/relationships/image" Target="../media/image257.png"/><Relationship Id="rId25" Type="http://schemas.openxmlformats.org/officeDocument/2006/relationships/image" Target="../media/image258.png"/><Relationship Id="rId26" Type="http://schemas.openxmlformats.org/officeDocument/2006/relationships/image" Target="../media/image259.png"/><Relationship Id="rId27" Type="http://schemas.openxmlformats.org/officeDocument/2006/relationships/image" Target="../media/image260.png"/><Relationship Id="rId28" Type="http://schemas.openxmlformats.org/officeDocument/2006/relationships/image" Target="../media/image261.png"/><Relationship Id="rId29" Type="http://schemas.openxmlformats.org/officeDocument/2006/relationships/image" Target="../media/image144.png"/><Relationship Id="rId30" Type="http://schemas.openxmlformats.org/officeDocument/2006/relationships/image" Target="../media/image98.png"/><Relationship Id="rId31" Type="http://schemas.openxmlformats.org/officeDocument/2006/relationships/image" Target="../media/image26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Relationship Id="rId16" Type="http://schemas.openxmlformats.org/officeDocument/2006/relationships/image" Target="../media/image275.png"/><Relationship Id="rId17" Type="http://schemas.openxmlformats.org/officeDocument/2006/relationships/image" Target="../media/image276.png"/><Relationship Id="rId18" Type="http://schemas.openxmlformats.org/officeDocument/2006/relationships/image" Target="../media/image277.png"/><Relationship Id="rId19" Type="http://schemas.openxmlformats.org/officeDocument/2006/relationships/image" Target="../media/image278.png"/><Relationship Id="rId20" Type="http://schemas.openxmlformats.org/officeDocument/2006/relationships/image" Target="../media/image279.png"/><Relationship Id="rId21" Type="http://schemas.openxmlformats.org/officeDocument/2006/relationships/image" Target="../media/image280.png"/><Relationship Id="rId22" Type="http://schemas.openxmlformats.org/officeDocument/2006/relationships/image" Target="../media/image281.png"/><Relationship Id="rId23" Type="http://schemas.openxmlformats.org/officeDocument/2006/relationships/image" Target="../media/image282.png"/><Relationship Id="rId24" Type="http://schemas.openxmlformats.org/officeDocument/2006/relationships/image" Target="../media/image283.png"/><Relationship Id="rId25" Type="http://schemas.openxmlformats.org/officeDocument/2006/relationships/image" Target="../media/image284.png"/><Relationship Id="rId26" Type="http://schemas.openxmlformats.org/officeDocument/2006/relationships/image" Target="../media/image285.png"/><Relationship Id="rId27" Type="http://schemas.openxmlformats.org/officeDocument/2006/relationships/image" Target="../media/image286.png"/><Relationship Id="rId28" Type="http://schemas.openxmlformats.org/officeDocument/2006/relationships/image" Target="../media/image287.png"/><Relationship Id="rId29" Type="http://schemas.openxmlformats.org/officeDocument/2006/relationships/image" Target="../media/image288.png"/><Relationship Id="rId30" Type="http://schemas.openxmlformats.org/officeDocument/2006/relationships/image" Target="../media/image289.png"/><Relationship Id="rId31" Type="http://schemas.openxmlformats.org/officeDocument/2006/relationships/image" Target="../media/image290.png"/><Relationship Id="rId32" Type="http://schemas.openxmlformats.org/officeDocument/2006/relationships/image" Target="../media/image291.png"/><Relationship Id="rId33" Type="http://schemas.openxmlformats.org/officeDocument/2006/relationships/image" Target="../media/image14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92.png"/><Relationship Id="rId5" Type="http://schemas.openxmlformats.org/officeDocument/2006/relationships/image" Target="../media/image144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14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02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144.png"/><Relationship Id="rId16" Type="http://schemas.openxmlformats.org/officeDocument/2006/relationships/image" Target="../media/image31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02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2.png"/><Relationship Id="rId13" Type="http://schemas.openxmlformats.org/officeDocument/2006/relationships/image" Target="../media/image144.png"/><Relationship Id="rId14" Type="http://schemas.openxmlformats.org/officeDocument/2006/relationships/image" Target="../media/image315.png"/><Relationship Id="rId15" Type="http://schemas.openxmlformats.org/officeDocument/2006/relationships/image" Target="../media/image316.png"/><Relationship Id="rId16" Type="http://schemas.openxmlformats.org/officeDocument/2006/relationships/image" Target="../media/image317.png"/><Relationship Id="rId17" Type="http://schemas.openxmlformats.org/officeDocument/2006/relationships/image" Target="../media/image318.png"/><Relationship Id="rId18" Type="http://schemas.openxmlformats.org/officeDocument/2006/relationships/image" Target="../media/image3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02.png"/><Relationship Id="rId5" Type="http://schemas.openxmlformats.org/officeDocument/2006/relationships/image" Target="../media/image319.png"/><Relationship Id="rId6" Type="http://schemas.openxmlformats.org/officeDocument/2006/relationships/image" Target="../media/image144.png"/><Relationship Id="rId7" Type="http://schemas.openxmlformats.org/officeDocument/2006/relationships/image" Target="../media/image3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21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22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43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34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7" Type="http://schemas.openxmlformats.org/officeDocument/2006/relationships/image" Target="../media/image358.png"/><Relationship Id="rId18" Type="http://schemas.openxmlformats.org/officeDocument/2006/relationships/image" Target="../media/image359.png"/><Relationship Id="rId19" Type="http://schemas.openxmlformats.org/officeDocument/2006/relationships/image" Target="../media/image360.png"/><Relationship Id="rId20" Type="http://schemas.openxmlformats.org/officeDocument/2006/relationships/image" Target="../media/image361.png"/><Relationship Id="rId21" Type="http://schemas.openxmlformats.org/officeDocument/2006/relationships/image" Target="../media/image362.png"/><Relationship Id="rId22" Type="http://schemas.openxmlformats.org/officeDocument/2006/relationships/image" Target="../media/image363.png"/><Relationship Id="rId23" Type="http://schemas.openxmlformats.org/officeDocument/2006/relationships/image" Target="../media/image364.png"/><Relationship Id="rId24" Type="http://schemas.openxmlformats.org/officeDocument/2006/relationships/image" Target="../media/image365.png"/><Relationship Id="rId25" Type="http://schemas.openxmlformats.org/officeDocument/2006/relationships/image" Target="../media/image366.png"/><Relationship Id="rId26" Type="http://schemas.openxmlformats.org/officeDocument/2006/relationships/image" Target="../media/image367.png"/><Relationship Id="rId27" Type="http://schemas.openxmlformats.org/officeDocument/2006/relationships/image" Target="../media/image368.png"/><Relationship Id="rId28" Type="http://schemas.openxmlformats.org/officeDocument/2006/relationships/image" Target="../media/image369.png"/><Relationship Id="rId29" Type="http://schemas.openxmlformats.org/officeDocument/2006/relationships/image" Target="../media/image37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384.png"/><Relationship Id="rId18" Type="http://schemas.openxmlformats.org/officeDocument/2006/relationships/image" Target="../media/image385.png"/><Relationship Id="rId19" Type="http://schemas.openxmlformats.org/officeDocument/2006/relationships/image" Target="../media/image38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87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88.png"/><Relationship Id="rId8" Type="http://schemas.openxmlformats.org/officeDocument/2006/relationships/image" Target="../media/image10.png"/><Relationship Id="rId9" Type="http://schemas.openxmlformats.org/officeDocument/2006/relationships/image" Target="../media/image389.png"/><Relationship Id="rId10" Type="http://schemas.openxmlformats.org/officeDocument/2006/relationships/image" Target="../media/image12.png"/><Relationship Id="rId11" Type="http://schemas.openxmlformats.org/officeDocument/2006/relationships/image" Target="../media/image390.png"/><Relationship Id="rId12" Type="http://schemas.openxmlformats.org/officeDocument/2006/relationships/image" Target="../media/image34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65.png"/><Relationship Id="rId8" Type="http://schemas.openxmlformats.org/officeDocument/2006/relationships/image" Target="../media/image9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93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3A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3868" y="4511947"/>
            <a:ext cx="6497978" cy="135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02389" y="8585009"/>
            <a:ext cx="3598577" cy="926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9728" y="4326332"/>
            <a:ext cx="5269213" cy="1687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3625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Object 13" descr="Object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46482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Object 16" descr="Object 1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6370462" y="894694"/>
            <a:ext cx="648042" cy="63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Object 19" descr="Object 1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228571" y="8722301"/>
            <a:ext cx="648042" cy="6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Object 22" descr="Object 2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91845" y="7970139"/>
            <a:ext cx="4728419" cy="482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Object 24" descr="Object 2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84286" y="7963592"/>
            <a:ext cx="4274577" cy="527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Object 26" descr="Object 2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7551" y="894694"/>
            <a:ext cx="648042" cy="63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Object 28" descr="Object 2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88264" y="921058"/>
            <a:ext cx="1011301" cy="657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Object 30" descr="Object 3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58186" y="1110582"/>
            <a:ext cx="286258" cy="298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bject 32" descr="Object 3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913330" y="952806"/>
            <a:ext cx="1996709" cy="6571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" name="그룹 1010"/>
          <p:cNvGrpSpPr/>
          <p:nvPr/>
        </p:nvGrpSpPr>
        <p:grpSpPr>
          <a:xfrm>
            <a:off x="14190237" y="990475"/>
            <a:ext cx="848096" cy="587303"/>
            <a:chOff x="0" y="0"/>
            <a:chExt cx="848095" cy="587301"/>
          </a:xfrm>
        </p:grpSpPr>
        <p:pic>
          <p:nvPicPr>
            <p:cNvPr id="108" name="Object 35" descr="Object 3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848096" cy="58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Object 37" descr="Object 37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5304" y="3599"/>
              <a:ext cx="809415" cy="54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1" name="Object 39" descr="Object 3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674083" y="5907525"/>
            <a:ext cx="6376786" cy="690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그룹 1003"/>
          <p:cNvGrpSpPr/>
          <p:nvPr/>
        </p:nvGrpSpPr>
        <p:grpSpPr>
          <a:xfrm>
            <a:off x="-5572188" y="-2978166"/>
            <a:ext cx="29430090" cy="17547690"/>
            <a:chOff x="0" y="0"/>
            <a:chExt cx="29430088" cy="17547688"/>
          </a:xfrm>
        </p:grpSpPr>
        <p:grpSp>
          <p:nvGrpSpPr>
            <p:cNvPr id="515" name="그룹 1004"/>
            <p:cNvGrpSpPr/>
            <p:nvPr/>
          </p:nvGrpSpPr>
          <p:grpSpPr>
            <a:xfrm>
              <a:off x="0" y="0"/>
              <a:ext cx="29430089" cy="17547689"/>
              <a:chOff x="0" y="0"/>
              <a:chExt cx="29430088" cy="17547688"/>
            </a:xfrm>
          </p:grpSpPr>
          <p:pic>
            <p:nvPicPr>
              <p:cNvPr id="513" name="Object 9" descr="Object 9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9430089" cy="17547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4" name="Object 10" descr="Object 1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357522" y="4251939"/>
                <a:ext cx="14715045" cy="87738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16" name="Object 13" descr="Object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90990" y="4522924"/>
              <a:ext cx="14279800" cy="7896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8" name="Object 17" descr="Object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01696" y="5654726"/>
            <a:ext cx="7082321" cy="3564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Object 20" descr="Object 2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609945" y="7427279"/>
            <a:ext cx="3682415" cy="2071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551" y="238094"/>
            <a:ext cx="17849339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6670" y="761396"/>
            <a:ext cx="6570204" cy="1917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9840" y="2433954"/>
            <a:ext cx="6746033" cy="675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07382" y="2348575"/>
            <a:ext cx="2783974" cy="8795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0" name="그룹"/>
          <p:cNvGrpSpPr/>
          <p:nvPr/>
        </p:nvGrpSpPr>
        <p:grpSpPr>
          <a:xfrm>
            <a:off x="10935103" y="3738512"/>
            <a:ext cx="5002163" cy="5378151"/>
            <a:chOff x="0" y="0"/>
            <a:chExt cx="5002162" cy="5378150"/>
          </a:xfrm>
        </p:grpSpPr>
        <p:pic>
          <p:nvPicPr>
            <p:cNvPr id="526" name="Object 12" descr="Object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4317282"/>
              <a:ext cx="5002163" cy="1060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9" name="그룹 1004"/>
            <p:cNvGrpSpPr/>
            <p:nvPr/>
          </p:nvGrpSpPr>
          <p:grpSpPr>
            <a:xfrm>
              <a:off x="456689" y="-1"/>
              <a:ext cx="4034714" cy="3962822"/>
              <a:chOff x="0" y="0"/>
              <a:chExt cx="4034712" cy="3962820"/>
            </a:xfrm>
          </p:grpSpPr>
          <p:pic>
            <p:nvPicPr>
              <p:cNvPr id="527" name="Object 15" descr="Object 15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332564" y="0"/>
                <a:ext cx="1702150" cy="1557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8" name="Object 18" descr="Object 18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778986"/>
                <a:ext cx="3183834" cy="3183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35" name="그룹"/>
          <p:cNvGrpSpPr/>
          <p:nvPr/>
        </p:nvGrpSpPr>
        <p:grpSpPr>
          <a:xfrm>
            <a:off x="2164422" y="4214729"/>
            <a:ext cx="6699087" cy="4901934"/>
            <a:chOff x="0" y="0"/>
            <a:chExt cx="6699085" cy="4901932"/>
          </a:xfrm>
        </p:grpSpPr>
        <p:pic>
          <p:nvPicPr>
            <p:cNvPr id="531" name="Object 21" descr="Object 2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3841065"/>
              <a:ext cx="6699086" cy="1060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34" name="그룹 1007"/>
            <p:cNvGrpSpPr/>
            <p:nvPr/>
          </p:nvGrpSpPr>
          <p:grpSpPr>
            <a:xfrm>
              <a:off x="1226840" y="0"/>
              <a:ext cx="4169603" cy="3486604"/>
              <a:chOff x="0" y="0"/>
              <a:chExt cx="4169601" cy="3486603"/>
            </a:xfrm>
          </p:grpSpPr>
          <p:pic>
            <p:nvPicPr>
              <p:cNvPr id="532" name="Object 24" descr="Object 24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" y="-1"/>
                <a:ext cx="2691594" cy="26915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3" name="Object 27" descr="Object 27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158744" y="475745"/>
                <a:ext cx="3010858" cy="30108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536" name="Object 30" descr="Object 30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41159" y="482267"/>
            <a:ext cx="2678366" cy="62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0" grpId="2"/>
      <p:bldP build="whole" bldLvl="1" animBg="1" rev="0" advAuto="0" spid="53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551" y="238094"/>
            <a:ext cx="17849339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Object 13" descr="Object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159" y="482267"/>
            <a:ext cx="2678366" cy="62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3" name="그룹"/>
          <p:cNvGrpSpPr/>
          <p:nvPr/>
        </p:nvGrpSpPr>
        <p:grpSpPr>
          <a:xfrm>
            <a:off x="3088538" y="3505251"/>
            <a:ext cx="4541333" cy="5788438"/>
            <a:chOff x="0" y="0"/>
            <a:chExt cx="4541332" cy="5788437"/>
          </a:xfrm>
        </p:grpSpPr>
        <p:pic>
          <p:nvPicPr>
            <p:cNvPr id="541" name="Object 8" descr="Object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7699" y="0"/>
              <a:ext cx="4053280" cy="40532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Object 14" descr="Object 1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4560065"/>
              <a:ext cx="4541333" cy="12283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6" name="그룹"/>
          <p:cNvGrpSpPr/>
          <p:nvPr/>
        </p:nvGrpSpPr>
        <p:grpSpPr>
          <a:xfrm>
            <a:off x="9764245" y="4324174"/>
            <a:ext cx="5658468" cy="4802010"/>
            <a:chOff x="0" y="0"/>
            <a:chExt cx="5658467" cy="4802008"/>
          </a:xfrm>
        </p:grpSpPr>
        <p:pic>
          <p:nvPicPr>
            <p:cNvPr id="544" name="Object 11" descr="Object 1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94525" y="0"/>
              <a:ext cx="3234356" cy="3234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5" name="Object 15" descr="Object 1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3741141"/>
              <a:ext cx="5658468" cy="1060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47" name="Object 16" descr="Object 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26670" y="761396"/>
            <a:ext cx="6570204" cy="1917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Object 18" descr="Object 1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69840" y="2433954"/>
            <a:ext cx="6746033" cy="675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Object 20" descr="Object 2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507382" y="2348575"/>
            <a:ext cx="2783974" cy="879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6" grpId="2"/>
      <p:bldP build="whole" bldLvl="1" animBg="1" rev="0" advAuto="0" spid="54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그룹 1003"/>
          <p:cNvGrpSpPr/>
          <p:nvPr/>
        </p:nvGrpSpPr>
        <p:grpSpPr>
          <a:xfrm>
            <a:off x="-5572188" y="-2978166"/>
            <a:ext cx="29430090" cy="17547690"/>
            <a:chOff x="0" y="0"/>
            <a:chExt cx="29430088" cy="17547688"/>
          </a:xfrm>
        </p:grpSpPr>
        <p:grpSp>
          <p:nvGrpSpPr>
            <p:cNvPr id="555" name="그룹 1004"/>
            <p:cNvGrpSpPr/>
            <p:nvPr/>
          </p:nvGrpSpPr>
          <p:grpSpPr>
            <a:xfrm>
              <a:off x="0" y="0"/>
              <a:ext cx="29430089" cy="17547689"/>
              <a:chOff x="0" y="0"/>
              <a:chExt cx="29430088" cy="17547688"/>
            </a:xfrm>
          </p:grpSpPr>
          <p:pic>
            <p:nvPicPr>
              <p:cNvPr id="553" name="Object 9" descr="Object 9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9430089" cy="175476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4" name="Object 10" descr="Object 1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357522" y="4251939"/>
                <a:ext cx="14715045" cy="87738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56" name="Object 13" descr="Object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90990" y="4522924"/>
              <a:ext cx="14279800" cy="7896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8" name="Object 17" descr="Object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01696" y="5654726"/>
            <a:ext cx="7082321" cy="3564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Object 20" descr="Object 2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609945" y="7427279"/>
            <a:ext cx="3682415" cy="2071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7" name="그룹"/>
          <p:cNvGrpSpPr/>
          <p:nvPr/>
        </p:nvGrpSpPr>
        <p:grpSpPr>
          <a:xfrm>
            <a:off x="12890982" y="3657853"/>
            <a:ext cx="4967145" cy="5383509"/>
            <a:chOff x="0" y="0"/>
            <a:chExt cx="4967144" cy="5383507"/>
          </a:xfrm>
        </p:grpSpPr>
        <p:pic>
          <p:nvPicPr>
            <p:cNvPr id="563" name="Object 7" descr="Object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410487"/>
              <a:ext cx="4967145" cy="973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66" name="그룹 1003"/>
            <p:cNvGrpSpPr/>
            <p:nvPr/>
          </p:nvGrpSpPr>
          <p:grpSpPr>
            <a:xfrm>
              <a:off x="1418217" y="0"/>
              <a:ext cx="2149298" cy="4306012"/>
              <a:chOff x="0" y="0"/>
              <a:chExt cx="2149297" cy="4306011"/>
            </a:xfrm>
          </p:grpSpPr>
          <p:pic>
            <p:nvPicPr>
              <p:cNvPr id="564" name="Object 10" descr="Object 1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2149298" cy="22927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5" name="Object 13" descr="Object 13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8029" y="2292774"/>
                <a:ext cx="2013239" cy="20132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70" name="그룹"/>
          <p:cNvGrpSpPr/>
          <p:nvPr/>
        </p:nvGrpSpPr>
        <p:grpSpPr>
          <a:xfrm>
            <a:off x="606574" y="4205971"/>
            <a:ext cx="5103564" cy="4825867"/>
            <a:chOff x="0" y="0"/>
            <a:chExt cx="5103562" cy="4825866"/>
          </a:xfrm>
        </p:grpSpPr>
        <p:pic>
          <p:nvPicPr>
            <p:cNvPr id="568" name="Object 16" descr="Object 1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3862370"/>
              <a:ext cx="5103563" cy="963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9" name="Object 18" descr="Object 1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61815" y="0"/>
              <a:ext cx="3869942" cy="38699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8" name="그룹"/>
          <p:cNvGrpSpPr/>
          <p:nvPr/>
        </p:nvGrpSpPr>
        <p:grpSpPr>
          <a:xfrm>
            <a:off x="6120684" y="4245559"/>
            <a:ext cx="6167859" cy="4786279"/>
            <a:chOff x="0" y="0"/>
            <a:chExt cx="6167858" cy="4786277"/>
          </a:xfrm>
        </p:grpSpPr>
        <p:pic>
          <p:nvPicPr>
            <p:cNvPr id="571" name="Object 20" descr="Object 20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3822781"/>
              <a:ext cx="6167859" cy="963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7" name="그룹 1007"/>
            <p:cNvGrpSpPr/>
            <p:nvPr/>
          </p:nvGrpSpPr>
          <p:grpSpPr>
            <a:xfrm>
              <a:off x="617925" y="0"/>
              <a:ext cx="4400280" cy="4442595"/>
              <a:chOff x="0" y="0"/>
              <a:chExt cx="4400279" cy="4442594"/>
            </a:xfrm>
          </p:grpSpPr>
          <p:pic>
            <p:nvPicPr>
              <p:cNvPr id="572" name="Object 23" descr="Object 23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42314"/>
                <a:ext cx="4400280" cy="44002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3" name="Object 26" descr="Object 26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271289" y="0"/>
                <a:ext cx="843802" cy="8438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4" name="Object 29" descr="Object 29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942701" y="11601"/>
                <a:ext cx="944058" cy="12530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5" name="Object 32" descr="Object 32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3556477" y="1518925"/>
                <a:ext cx="843802" cy="8438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6" name="Object 35" descr="Object 35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47241" y="1676641"/>
                <a:ext cx="944058" cy="12530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579" name="Object 38" descr="Object 3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41159" y="482267"/>
            <a:ext cx="2678366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Object 39" descr="Object 3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526670" y="761396"/>
            <a:ext cx="6513061" cy="1917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Object 41" descr="Object 41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769840" y="2433954"/>
            <a:ext cx="6746033" cy="675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Object 43" descr="Object 43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507382" y="2348572"/>
            <a:ext cx="3041612" cy="879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7" grpId="3"/>
      <p:bldP build="whole" bldLvl="1" animBg="1" rev="0" advAuto="0" spid="570" grpId="1"/>
      <p:bldP build="whole" bldLvl="1" animBg="1" rev="0" advAuto="0" spid="578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8" name="그룹"/>
          <p:cNvGrpSpPr/>
          <p:nvPr/>
        </p:nvGrpSpPr>
        <p:grpSpPr>
          <a:xfrm>
            <a:off x="-285708" y="3304957"/>
            <a:ext cx="14560779" cy="3566828"/>
            <a:chOff x="0" y="0"/>
            <a:chExt cx="14560777" cy="3566827"/>
          </a:xfrm>
        </p:grpSpPr>
        <p:pic>
          <p:nvPicPr>
            <p:cNvPr id="586" name="Object 7" descr="Object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3187248" cy="3165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Object 8" descr="Object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4281" y="2442284"/>
              <a:ext cx="14366497" cy="1124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9" name="Object 9" descr="Object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159" y="482267"/>
            <a:ext cx="2683405" cy="619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3A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7551" y="814829"/>
            <a:ext cx="300001" cy="863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3868" y="4548570"/>
            <a:ext cx="6497978" cy="1263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86393" y="4472554"/>
            <a:ext cx="5222285" cy="1461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3625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Object 15" descr="Object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46482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Object 18" descr="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285" y="784577"/>
            <a:ext cx="300001" cy="86370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8" name="그룹 1007"/>
          <p:cNvGrpSpPr/>
          <p:nvPr/>
        </p:nvGrpSpPr>
        <p:grpSpPr>
          <a:xfrm>
            <a:off x="0" y="784577"/>
            <a:ext cx="18285714" cy="562966"/>
            <a:chOff x="0" y="0"/>
            <a:chExt cx="18285713" cy="562965"/>
          </a:xfrm>
        </p:grpSpPr>
        <p:pic>
          <p:nvPicPr>
            <p:cNvPr id="598" name="Object 22" descr="Object 2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Object 25" descr="Object 2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2020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Object 28" descr="Object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52050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Object 31" descr="Object 3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32207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Object 34" descr="Object 3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92237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Object 37" descr="Object 3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70088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Object 40" descr="Object 4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430118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5" name="Object 43" descr="Object 4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910275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6" name="Object 46" descr="Object 4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370303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7" name="Object 49" descr="Object 4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3877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8" name="Object 52" descr="Object 5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13908" y="126377"/>
              <a:ext cx="208998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Object 55" descr="Object 5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94065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0" name="Object 58" descr="Object 5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65144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1" name="Object 61" descr="Object 6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42994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2" name="Object 64" descr="Object 6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203024" y="126377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Object 67" descr="Object 6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683181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4" name="Object 70" descr="Object 7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154259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5" name="Object 73" descr="Object 7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637467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6" name="Object 76" descr="Object 7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097497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7" name="Object 79" descr="Object 7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77654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8" name="Object 82" descr="Object 8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0376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Object 85" descr="Object 8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515535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0" name="Object 88" descr="Object 8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97556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1" name="Object 91" descr="Object 9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455722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2" name="Object 94" descr="Object 9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915751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3" name="Object 97" descr="Object 9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399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4" name="Object 100" descr="Object 10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859355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5" name="Object 103" descr="Object 10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339512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Object 106" descr="Object 10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810591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7" name="Object 109" descr="Object 10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288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8" name="Object 112" descr="Object 1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748472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9" name="Object 115" descr="Object 11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228629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Object 118" descr="Object 11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699707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1" name="Object 121" descr="Object 12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192168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2" name="Object 124" descr="Object 12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672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3" name="Object 127" descr="Object 12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143403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4" name="Object 130" descr="Object 13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621255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5" name="Object 133" descr="Object 13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0812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6" name="Object 136" descr="Object 13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561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Object 139" descr="Object 13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32521" y="125800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9" name="그룹 1048"/>
          <p:cNvGrpSpPr/>
          <p:nvPr/>
        </p:nvGrpSpPr>
        <p:grpSpPr>
          <a:xfrm>
            <a:off x="1215647" y="8943941"/>
            <a:ext cx="15761905" cy="485265"/>
            <a:chOff x="0" y="0"/>
            <a:chExt cx="15761904" cy="485263"/>
          </a:xfrm>
        </p:grpSpPr>
        <p:pic>
          <p:nvPicPr>
            <p:cNvPr id="639" name="Object 144" descr="Object 14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5761905" cy="485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0" name="Object 147" descr="Object 14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9318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1" name="Object 150" descr="Object 15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75854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2" name="Object 153" descr="Object 15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89740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3" name="Object 156" descr="Object 15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86276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4" name="Object 159" descr="Object 15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698173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5" name="Object 162" descr="Object 16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094709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6" name="Object 165" descr="Object 16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08595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7" name="Object 168" descr="Object 16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05131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8" name="Object 171" descr="Object 17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21962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9" name="Object 174" descr="Object 17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718498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0" name="Object 177" descr="Object 17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132383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1" name="Object 180" descr="Object 18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538443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2" name="Object 183" descr="Object 18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950341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3" name="Object 186" descr="Object 18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46877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Object 189" descr="Object 18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60762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Object 192" descr="Object 19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166822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Object 195" descr="Object 19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583337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Object 198" descr="Object 19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979873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Object 201" descr="Object 20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393759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Object 204" descr="Object 20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790295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Object 207" descr="Object 20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202193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Object 210" descr="Object 21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9872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Object 213" descr="Object 21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012614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Object 216" descr="Object 21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409150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Object 219" descr="Object 21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825981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5" name="Object 222" descr="Object 22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22251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6" name="Object 225" descr="Object 22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63640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7" name="Object 228" descr="Object 22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042463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8" name="Object 231" descr="Object 23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454360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9" name="Object 234" descr="Object 23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850896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0" name="Object 237" descr="Object 23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264781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1" name="Object 240" descr="Object 24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670842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2" name="Object 243" descr="Object 24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09533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3" name="Object 246" descr="Object 24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50921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4" name="Object 249" descr="Object 24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915279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5" name="Object 252" descr="Object 25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327176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6" name="Object 255" descr="Object 25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72371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7" name="Object 258" descr="Object 25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13759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8" name="Object 261" descr="Object 26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54365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20" name="그룹 1089"/>
          <p:cNvGrpSpPr/>
          <p:nvPr/>
        </p:nvGrpSpPr>
        <p:grpSpPr>
          <a:xfrm>
            <a:off x="7619" y="8885288"/>
            <a:ext cx="18285714" cy="562966"/>
            <a:chOff x="0" y="0"/>
            <a:chExt cx="18285713" cy="562965"/>
          </a:xfrm>
        </p:grpSpPr>
        <p:pic>
          <p:nvPicPr>
            <p:cNvPr id="680" name="Object 266" descr="Object 26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1" name="Object 269" descr="Object 26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2020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2" name="Object 272" descr="Object 27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52050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3" name="Object 275" descr="Object 27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32207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4" name="Object 278" descr="Object 27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92237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5" name="Object 281" descr="Object 28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70088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6" name="Object 284" descr="Object 28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30118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7" name="Object 287" descr="Object 28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10275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8" name="Object 290" descr="Object 29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370303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9" name="Object 293" descr="Object 29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53879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0" name="Object 296" descr="Object 29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313908" y="77571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1" name="Object 299" descr="Object 29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794065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Object 302" descr="Object 30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265144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3" name="Object 305" descr="Object 30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742994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4" name="Object 308" descr="Object 30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203024" y="775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5" name="Object 311" descr="Object 31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683181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6" name="Object 314" descr="Object 31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154259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Object 317" descr="Object 31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37467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Object 320" descr="Object 32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097497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Object 323" descr="Object 32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77654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Object 326" descr="Object 32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0376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Object 329" descr="Object 32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515535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2" name="Object 332" descr="Object 33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97556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3" name="Object 335" descr="Object 33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455722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4" name="Object 338" descr="Object 3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915751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5" name="Object 341" descr="Object 34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399326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6" name="Object 344" descr="Object 34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859355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7" name="Object 347" descr="Object 34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339512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8" name="Object 350" descr="Object 35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810591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9" name="Object 353" descr="Object 35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288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Object 356" descr="Object 35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748472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1" name="Object 359" descr="Object 35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228629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2" name="Object 362" descr="Object 36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699707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3" name="Object 365" descr="Object 36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192168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4" name="Object 368" descr="Object 36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67232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5" name="Object 371" descr="Object 37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143403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6" name="Object 374" descr="Object 37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621255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7" name="Object 377" descr="Object 37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0812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8" name="Object 380" descr="Object 38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561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9" name="Object 383" descr="Object 38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8032521" y="78148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0609" y="230609"/>
            <a:ext cx="9824496" cy="9824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1159" y="482267"/>
            <a:ext cx="1522757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778" y="3735025"/>
            <a:ext cx="2020160" cy="2815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3A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7551" y="814829"/>
            <a:ext cx="300001" cy="863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3868" y="4548570"/>
            <a:ext cx="6497978" cy="1263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86393" y="4472554"/>
            <a:ext cx="6168504" cy="1461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3625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Object 15" descr="Object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46482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Object 18" descr="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285" y="784577"/>
            <a:ext cx="300001" cy="86370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5" name="그룹 1007"/>
          <p:cNvGrpSpPr/>
          <p:nvPr/>
        </p:nvGrpSpPr>
        <p:grpSpPr>
          <a:xfrm>
            <a:off x="0" y="784577"/>
            <a:ext cx="18285714" cy="562966"/>
            <a:chOff x="0" y="0"/>
            <a:chExt cx="18285713" cy="562965"/>
          </a:xfrm>
        </p:grpSpPr>
        <p:pic>
          <p:nvPicPr>
            <p:cNvPr id="735" name="Object 22" descr="Object 2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6" name="Object 25" descr="Object 2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2020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7" name="Object 28" descr="Object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52050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8" name="Object 31" descr="Object 3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32207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9" name="Object 34" descr="Object 3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92237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0" name="Object 37" descr="Object 3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70088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1" name="Object 40" descr="Object 4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430118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2" name="Object 43" descr="Object 4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910275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3" name="Object 46" descr="Object 4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370303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4" name="Object 49" descr="Object 4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3877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5" name="Object 52" descr="Object 5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13908" y="126377"/>
              <a:ext cx="208998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6" name="Object 55" descr="Object 5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94065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7" name="Object 58" descr="Object 5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65144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8" name="Object 61" descr="Object 6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42994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9" name="Object 64" descr="Object 6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203024" y="126377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0" name="Object 67" descr="Object 6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683181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1" name="Object 70" descr="Object 7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154259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2" name="Object 73" descr="Object 7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637467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3" name="Object 76" descr="Object 7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097497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4" name="Object 79" descr="Object 7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77654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5" name="Object 82" descr="Object 8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0376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6" name="Object 85" descr="Object 8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515535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7" name="Object 88" descr="Object 8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97556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8" name="Object 91" descr="Object 9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455722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9" name="Object 94" descr="Object 9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915751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0" name="Object 97" descr="Object 9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399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1" name="Object 100" descr="Object 10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859355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2" name="Object 103" descr="Object 10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339512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3" name="Object 106" descr="Object 10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810591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4" name="Object 109" descr="Object 10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288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5" name="Object 112" descr="Object 1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748472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6" name="Object 115" descr="Object 11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228629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7" name="Object 118" descr="Object 11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699707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8" name="Object 121" descr="Object 12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192168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9" name="Object 124" descr="Object 12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672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0" name="Object 127" descr="Object 12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143403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1" name="Object 130" descr="Object 13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621255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2" name="Object 133" descr="Object 13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0812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3" name="Object 136" descr="Object 13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561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Object 139" descr="Object 13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32521" y="125800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16" name="그룹 1048"/>
          <p:cNvGrpSpPr/>
          <p:nvPr/>
        </p:nvGrpSpPr>
        <p:grpSpPr>
          <a:xfrm>
            <a:off x="1215647" y="8943941"/>
            <a:ext cx="15761905" cy="485265"/>
            <a:chOff x="0" y="0"/>
            <a:chExt cx="15761904" cy="485263"/>
          </a:xfrm>
        </p:grpSpPr>
        <p:pic>
          <p:nvPicPr>
            <p:cNvPr id="776" name="Object 144" descr="Object 14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5761905" cy="485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7" name="Object 147" descr="Object 14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9318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8" name="Object 150" descr="Object 15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75854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9" name="Object 153" descr="Object 15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89740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0" name="Object 156" descr="Object 15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86276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1" name="Object 159" descr="Object 15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698173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2" name="Object 162" descr="Object 16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094709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3" name="Object 165" descr="Object 16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08595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4" name="Object 168" descr="Object 16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05131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5" name="Object 171" descr="Object 17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21962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6" name="Object 174" descr="Object 17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718498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7" name="Object 177" descr="Object 17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132383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8" name="Object 180" descr="Object 18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538443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9" name="Object 183" descr="Object 18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950341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0" name="Object 186" descr="Object 18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46877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1" name="Object 189" descr="Object 18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60762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2" name="Object 192" descr="Object 19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166822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3" name="Object 195" descr="Object 19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583337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4" name="Object 198" descr="Object 19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979873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5" name="Object 201" descr="Object 20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393759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6" name="Object 204" descr="Object 20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790295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7" name="Object 207" descr="Object 20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202193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8" name="Object 210" descr="Object 21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9872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9" name="Object 213" descr="Object 21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012614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0" name="Object 216" descr="Object 21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409150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1" name="Object 219" descr="Object 21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825981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2" name="Object 222" descr="Object 22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22251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3" name="Object 225" descr="Object 22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63640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4" name="Object 228" descr="Object 22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042463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5" name="Object 231" descr="Object 23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454360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6" name="Object 234" descr="Object 23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850896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7" name="Object 237" descr="Object 23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264781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8" name="Object 240" descr="Object 24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670842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9" name="Object 243" descr="Object 24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09533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0" name="Object 246" descr="Object 24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50921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1" name="Object 249" descr="Object 24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915279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2" name="Object 252" descr="Object 25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327176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3" name="Object 255" descr="Object 25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72371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4" name="Object 258" descr="Object 25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13759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5" name="Object 261" descr="Object 26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54365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57" name="그룹 1089"/>
          <p:cNvGrpSpPr/>
          <p:nvPr/>
        </p:nvGrpSpPr>
        <p:grpSpPr>
          <a:xfrm>
            <a:off x="7619" y="8885288"/>
            <a:ext cx="18285714" cy="562966"/>
            <a:chOff x="0" y="0"/>
            <a:chExt cx="18285713" cy="562965"/>
          </a:xfrm>
        </p:grpSpPr>
        <p:pic>
          <p:nvPicPr>
            <p:cNvPr id="817" name="Object 266" descr="Object 26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8" name="Object 269" descr="Object 26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2020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9" name="Object 272" descr="Object 27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52050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0" name="Object 275" descr="Object 27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32207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1" name="Object 278" descr="Object 27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92237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2" name="Object 281" descr="Object 28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70088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3" name="Object 284" descr="Object 28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30118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4" name="Object 287" descr="Object 28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10275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5" name="Object 290" descr="Object 29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370303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6" name="Object 293" descr="Object 29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53879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7" name="Object 296" descr="Object 29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313908" y="77571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8" name="Object 299" descr="Object 29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794065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9" name="Object 302" descr="Object 30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265144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0" name="Object 305" descr="Object 30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742994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1" name="Object 308" descr="Object 30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203024" y="775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2" name="Object 311" descr="Object 31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683181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3" name="Object 314" descr="Object 31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154259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4" name="Object 317" descr="Object 31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37467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5" name="Object 320" descr="Object 32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097497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6" name="Object 323" descr="Object 32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77654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7" name="Object 326" descr="Object 32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0376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8" name="Object 329" descr="Object 32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515535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9" name="Object 332" descr="Object 33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97556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0" name="Object 335" descr="Object 33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455722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1" name="Object 338" descr="Object 3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915751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2" name="Object 341" descr="Object 34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399326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3" name="Object 344" descr="Object 34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859355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4" name="Object 347" descr="Object 34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339512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5" name="Object 350" descr="Object 35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810591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6" name="Object 353" descr="Object 35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288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7" name="Object 356" descr="Object 35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748472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8" name="Object 359" descr="Object 35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228629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9" name="Object 362" descr="Object 36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699707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0" name="Object 365" descr="Object 36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192168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1" name="Object 368" descr="Object 36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67232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2" name="Object 371" descr="Object 37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143403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3" name="Object 374" descr="Object 37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621255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4" name="Object 377" descr="Object 37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0812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5" name="Object 380" descr="Object 38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561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6" name="Object 383" descr="Object 38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8032521" y="78148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60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6670" y="761401"/>
            <a:ext cx="7708195" cy="1831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62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5" name="그룹"/>
          <p:cNvGrpSpPr/>
          <p:nvPr/>
        </p:nvGrpSpPr>
        <p:grpSpPr>
          <a:xfrm>
            <a:off x="2566152" y="5030675"/>
            <a:ext cx="6936031" cy="1331485"/>
            <a:chOff x="0" y="0"/>
            <a:chExt cx="6936030" cy="1331484"/>
          </a:xfrm>
        </p:grpSpPr>
        <p:pic>
          <p:nvPicPr>
            <p:cNvPr id="863" name="Object 10" descr="Object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534399"/>
              <a:ext cx="6936031" cy="726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4" name="Object 12" descr="Object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25369" y="0"/>
              <a:ext cx="6019629" cy="1331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68" name="그룹"/>
          <p:cNvGrpSpPr/>
          <p:nvPr/>
        </p:nvGrpSpPr>
        <p:grpSpPr>
          <a:xfrm>
            <a:off x="10733893" y="5028574"/>
            <a:ext cx="5273018" cy="1320761"/>
            <a:chOff x="0" y="0"/>
            <a:chExt cx="5273016" cy="1320759"/>
          </a:xfrm>
        </p:grpSpPr>
        <p:pic>
          <p:nvPicPr>
            <p:cNvPr id="866" name="Object 14" descr="Object 1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536500"/>
              <a:ext cx="5273017" cy="726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7" name="Object 16" descr="Object 1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35738" y="0"/>
              <a:ext cx="4602247" cy="1320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9066308" y="-3201456"/>
            <a:ext cx="153097" cy="166886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" name="그룹 1004"/>
          <p:cNvGrpSpPr/>
          <p:nvPr/>
        </p:nvGrpSpPr>
        <p:grpSpPr>
          <a:xfrm>
            <a:off x="8087561" y="4147251"/>
            <a:ext cx="3043220" cy="2735486"/>
            <a:chOff x="0" y="0"/>
            <a:chExt cx="3043219" cy="2735484"/>
          </a:xfrm>
        </p:grpSpPr>
        <p:grpSp>
          <p:nvGrpSpPr>
            <p:cNvPr id="118" name="그룹 1005"/>
            <p:cNvGrpSpPr/>
            <p:nvPr/>
          </p:nvGrpSpPr>
          <p:grpSpPr>
            <a:xfrm>
              <a:off x="388612" y="283789"/>
              <a:ext cx="1242007" cy="1720601"/>
              <a:chOff x="0" y="0"/>
              <a:chExt cx="1242005" cy="1720600"/>
            </a:xfrm>
          </p:grpSpPr>
          <p:pic>
            <p:nvPicPr>
              <p:cNvPr id="116" name="Object 13" descr="Object 13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0800000">
                <a:off x="0" y="0"/>
                <a:ext cx="1242006" cy="12420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Object 16" descr="Object 1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16200000">
                <a:off x="375559" y="1432536"/>
                <a:ext cx="490887" cy="852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9" name="Object 19" descr="Object 1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043220" cy="2735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5" name="그룹 1008"/>
          <p:cNvGrpSpPr/>
          <p:nvPr/>
        </p:nvGrpSpPr>
        <p:grpSpPr>
          <a:xfrm>
            <a:off x="11196012" y="3963163"/>
            <a:ext cx="3063144" cy="2916627"/>
            <a:chOff x="0" y="0"/>
            <a:chExt cx="3063143" cy="2916625"/>
          </a:xfrm>
        </p:grpSpPr>
        <p:grpSp>
          <p:nvGrpSpPr>
            <p:cNvPr id="123" name="그룹 1009"/>
            <p:cNvGrpSpPr/>
            <p:nvPr/>
          </p:nvGrpSpPr>
          <p:grpSpPr>
            <a:xfrm>
              <a:off x="378545" y="0"/>
              <a:ext cx="1242007" cy="1706349"/>
              <a:chOff x="0" y="0"/>
              <a:chExt cx="1242005" cy="1706348"/>
            </a:xfrm>
          </p:grpSpPr>
          <p:pic>
            <p:nvPicPr>
              <p:cNvPr id="121" name="Object 24" descr="Object 24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 rot="10800000">
                <a:off x="0" y="464342"/>
                <a:ext cx="1242006" cy="12420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2" name="Object 27" descr="Object 27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 rot="5400000">
                <a:off x="375559" y="202820"/>
                <a:ext cx="490887" cy="852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4" name="Object 30" descr="Object 3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181141"/>
              <a:ext cx="3063144" cy="2735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6" name="Object 32" descr="Object 3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124103" y="3058229"/>
            <a:ext cx="3197555" cy="88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33" descr="Object 3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587052" y="6379429"/>
            <a:ext cx="2430117" cy="88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34" descr="Object 3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41159" y="482267"/>
            <a:ext cx="1568919" cy="62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" name="그룹 1012"/>
          <p:cNvGrpSpPr/>
          <p:nvPr/>
        </p:nvGrpSpPr>
        <p:grpSpPr>
          <a:xfrm>
            <a:off x="1844496" y="4144304"/>
            <a:ext cx="3010744" cy="2735486"/>
            <a:chOff x="0" y="0"/>
            <a:chExt cx="3010742" cy="2735484"/>
          </a:xfrm>
        </p:grpSpPr>
        <p:grpSp>
          <p:nvGrpSpPr>
            <p:cNvPr id="131" name="그룹 1013"/>
            <p:cNvGrpSpPr/>
            <p:nvPr/>
          </p:nvGrpSpPr>
          <p:grpSpPr>
            <a:xfrm>
              <a:off x="451197" y="286736"/>
              <a:ext cx="1242007" cy="1720601"/>
              <a:chOff x="0" y="0"/>
              <a:chExt cx="1242005" cy="1720600"/>
            </a:xfrm>
          </p:grpSpPr>
          <p:pic>
            <p:nvPicPr>
              <p:cNvPr id="129" name="Object 38" descr="Object 38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0800000">
                <a:off x="0" y="0"/>
                <a:ext cx="1242006" cy="12420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0" name="Object 41" descr="Object 41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16200000">
                <a:off x="375559" y="1432536"/>
                <a:ext cx="490887" cy="852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2" name="Object 44" descr="Object 44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3010743" cy="2735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" name="그룹 1016"/>
          <p:cNvGrpSpPr/>
          <p:nvPr/>
        </p:nvGrpSpPr>
        <p:grpSpPr>
          <a:xfrm>
            <a:off x="4943523" y="4055848"/>
            <a:ext cx="3112970" cy="2905609"/>
            <a:chOff x="0" y="0"/>
            <a:chExt cx="3112969" cy="2905608"/>
          </a:xfrm>
        </p:grpSpPr>
        <p:grpSp>
          <p:nvGrpSpPr>
            <p:cNvPr id="136" name="그룹 1017"/>
            <p:cNvGrpSpPr/>
            <p:nvPr/>
          </p:nvGrpSpPr>
          <p:grpSpPr>
            <a:xfrm>
              <a:off x="459896" y="0"/>
              <a:ext cx="1242007" cy="1706349"/>
              <a:chOff x="0" y="0"/>
              <a:chExt cx="1242005" cy="1706348"/>
            </a:xfrm>
          </p:grpSpPr>
          <p:pic>
            <p:nvPicPr>
              <p:cNvPr id="134" name="Object 49" descr="Object 4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 rot="10800000">
                <a:off x="0" y="464342"/>
                <a:ext cx="1242006" cy="12420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Object 52" descr="Object 52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 rot="5400000">
                <a:off x="375559" y="202820"/>
                <a:ext cx="490887" cy="852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7" name="Object 55" descr="Object 55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174886"/>
              <a:ext cx="3112970" cy="2730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9" name="Object 57" descr="Object 57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2829" y="6379429"/>
            <a:ext cx="2707775" cy="878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Object 58" descr="Object 5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955609" y="6379429"/>
            <a:ext cx="1779603" cy="8865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그룹 1020"/>
          <p:cNvGrpSpPr/>
          <p:nvPr/>
        </p:nvGrpSpPr>
        <p:grpSpPr>
          <a:xfrm>
            <a:off x="14121269" y="4152388"/>
            <a:ext cx="3061465" cy="2730446"/>
            <a:chOff x="0" y="0"/>
            <a:chExt cx="3061464" cy="2730444"/>
          </a:xfrm>
        </p:grpSpPr>
        <p:grpSp>
          <p:nvGrpSpPr>
            <p:cNvPr id="143" name="그룹 1021"/>
            <p:cNvGrpSpPr/>
            <p:nvPr/>
          </p:nvGrpSpPr>
          <p:grpSpPr>
            <a:xfrm>
              <a:off x="388647" y="278652"/>
              <a:ext cx="1242007" cy="1720601"/>
              <a:chOff x="0" y="0"/>
              <a:chExt cx="1242005" cy="1720600"/>
            </a:xfrm>
          </p:grpSpPr>
          <p:pic>
            <p:nvPicPr>
              <p:cNvPr id="141" name="Object 62" descr="Object 62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0800000">
                <a:off x="0" y="0"/>
                <a:ext cx="1242006" cy="12420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Object 65" descr="Object 65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16200000">
                <a:off x="375560" y="1432536"/>
                <a:ext cx="490886" cy="852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4" name="Object 68" descr="Object 68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3061465" cy="2730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6" name="Object 70" descr="Object 70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480554" y="3058229"/>
            <a:ext cx="2899088" cy="878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4" name="그룹"/>
          <p:cNvGrpSpPr/>
          <p:nvPr/>
        </p:nvGrpSpPr>
        <p:grpSpPr>
          <a:xfrm>
            <a:off x="9151684" y="4857696"/>
            <a:ext cx="4527299" cy="958175"/>
            <a:chOff x="0" y="0"/>
            <a:chExt cx="4527298" cy="958173"/>
          </a:xfrm>
        </p:grpSpPr>
        <p:pic>
          <p:nvPicPr>
            <p:cNvPr id="872" name="Object 7" descr="Object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07058" y="0"/>
              <a:ext cx="3520241" cy="9581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3" name="Object 10" descr="Object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5236"/>
              <a:ext cx="803771" cy="803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77" name="그룹"/>
          <p:cNvGrpSpPr/>
          <p:nvPr/>
        </p:nvGrpSpPr>
        <p:grpSpPr>
          <a:xfrm>
            <a:off x="9142856" y="6270497"/>
            <a:ext cx="7316437" cy="967698"/>
            <a:chOff x="0" y="0"/>
            <a:chExt cx="7316435" cy="967697"/>
          </a:xfrm>
        </p:grpSpPr>
        <p:pic>
          <p:nvPicPr>
            <p:cNvPr id="875" name="Object 8" descr="Object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03071" y="0"/>
              <a:ext cx="6313365" cy="967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6" name="Object 13" descr="Object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45711"/>
              <a:ext cx="803771" cy="803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78" name="Object 15" descr="Object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Object 17" descr="Object 1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63212" y="3084540"/>
            <a:ext cx="5263773" cy="607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Object 19" descr="Object 1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83362" y="4280403"/>
            <a:ext cx="2281116" cy="1052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Object 21" descr="Object 2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66146" y="6632568"/>
            <a:ext cx="2288354" cy="649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Object 23" descr="Object 2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91461" y="6581354"/>
            <a:ext cx="1627242" cy="746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Object 25" descr="Object 2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22611" y="7536995"/>
            <a:ext cx="2331889" cy="66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4" name="Object 27" descr="Object 2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017021" y="7488346"/>
            <a:ext cx="1780690" cy="746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5" name="Object 29" descr="Object 2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157043" y="3084540"/>
            <a:ext cx="1476111" cy="1476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6" name="Object 32" descr="Object 32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914033" y="1113683"/>
            <a:ext cx="10457650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Object 34" descr="Object 34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042478" y="927412"/>
            <a:ext cx="8190046" cy="1324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4" grpId="1"/>
      <p:bldP build="whole" bldLvl="1" animBg="1" rev="0" advAuto="0" spid="877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90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1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158" y="482267"/>
            <a:ext cx="2322661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Object 16" descr="Object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14033" y="1113683"/>
            <a:ext cx="10457650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Object 18" descr="Object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42478" y="927412"/>
            <a:ext cx="8190046" cy="1324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Object 20" descr="Object 2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63212" y="3084540"/>
            <a:ext cx="5263773" cy="607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5" name="Object 22" descr="Object 2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83362" y="4280403"/>
            <a:ext cx="2281116" cy="10520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1" name="그룹"/>
          <p:cNvGrpSpPr/>
          <p:nvPr/>
        </p:nvGrpSpPr>
        <p:grpSpPr>
          <a:xfrm>
            <a:off x="10554999" y="3084539"/>
            <a:ext cx="5384649" cy="6132939"/>
            <a:chOff x="0" y="0"/>
            <a:chExt cx="5384648" cy="6132937"/>
          </a:xfrm>
        </p:grpSpPr>
        <p:pic>
          <p:nvPicPr>
            <p:cNvPr id="896" name="Object 9" descr="Object 9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5384649" cy="6132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Object 11" descr="Object 1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95608" y="1273314"/>
              <a:ext cx="3927164" cy="1052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Object 13" descr="Object 1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995765" y="104762"/>
              <a:ext cx="1397682" cy="1376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9" name="Object 24" descr="Object 2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26380" y="4452455"/>
              <a:ext cx="2331888" cy="661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0" name="Object 26" descr="Object 26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814248" y="4403806"/>
              <a:ext cx="1780690" cy="746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02" name="Object 28" descr="Object 2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157043" y="3084540"/>
            <a:ext cx="1476111" cy="1476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Object 31" descr="Object 31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66146" y="6632568"/>
            <a:ext cx="2288354" cy="649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Object 33" descr="Object 33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091461" y="6581354"/>
            <a:ext cx="1627242" cy="746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6471" y="1113683"/>
            <a:ext cx="5732774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62712" y="926545"/>
            <a:ext cx="4925932" cy="1333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0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51604" y="4825886"/>
            <a:ext cx="3383221" cy="1039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1" name="Object 13" descr="Object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11303" y="3544284"/>
            <a:ext cx="2263109" cy="1365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Object 16" descr="Object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0000" y="5903317"/>
            <a:ext cx="5485715" cy="10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Object 22" descr="Object 2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4" name="Object 38" descr="Object 3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57143" y="2057143"/>
            <a:ext cx="6171430" cy="617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Object 41" descr="Object 4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159999" y="2159999"/>
            <a:ext cx="6171431" cy="6171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6" name="느림.gif" descr="느림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814862" y="3004423"/>
            <a:ext cx="2721700" cy="590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빠름.gif" descr="빠름.gif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888624" y="3029264"/>
            <a:ext cx="2721700" cy="590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Object 27" descr="Object 2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89997" y="2817603"/>
            <a:ext cx="6171430" cy="617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Object 31" descr="Object 3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154046" y="2871174"/>
            <a:ext cx="6171430" cy="6171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이미지" descr="이미지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303228" y="6416199"/>
            <a:ext cx="36449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1" name="Object 29" descr="Object 2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270164" y="7170593"/>
            <a:ext cx="3742900" cy="701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" name="Object 36" descr="Object 3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23362" y="7882629"/>
            <a:ext cx="3553833" cy="748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795" y="2507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6670" y="761401"/>
            <a:ext cx="7626756" cy="18318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9" name="그룹"/>
          <p:cNvGrpSpPr/>
          <p:nvPr/>
        </p:nvGrpSpPr>
        <p:grpSpPr>
          <a:xfrm>
            <a:off x="2566152" y="3925263"/>
            <a:ext cx="4950376" cy="1320760"/>
            <a:chOff x="0" y="0"/>
            <a:chExt cx="4950374" cy="1320759"/>
          </a:xfrm>
        </p:grpSpPr>
        <p:pic>
          <p:nvPicPr>
            <p:cNvPr id="927" name="Object 9" descr="Object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490982"/>
              <a:ext cx="4950375" cy="726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8" name="Object 11" descr="Object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10880" y="0"/>
              <a:ext cx="3934037" cy="1320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32" name="그룹"/>
          <p:cNvGrpSpPr/>
          <p:nvPr/>
        </p:nvGrpSpPr>
        <p:grpSpPr>
          <a:xfrm>
            <a:off x="10689915" y="7082042"/>
            <a:ext cx="4647855" cy="1320760"/>
            <a:chOff x="0" y="0"/>
            <a:chExt cx="4647853" cy="1320759"/>
          </a:xfrm>
        </p:grpSpPr>
        <p:pic>
          <p:nvPicPr>
            <p:cNvPr id="930" name="Object 13" descr="Object 1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536503"/>
              <a:ext cx="4647854" cy="726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1" name="Object 15" descr="Object 1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59620" y="0"/>
              <a:ext cx="3895942" cy="1320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35" name="그룹"/>
          <p:cNvGrpSpPr/>
          <p:nvPr/>
        </p:nvGrpSpPr>
        <p:grpSpPr>
          <a:xfrm>
            <a:off x="2635865" y="7069194"/>
            <a:ext cx="4810950" cy="1524256"/>
            <a:chOff x="0" y="0"/>
            <a:chExt cx="4810948" cy="1524255"/>
          </a:xfrm>
        </p:grpSpPr>
        <p:pic>
          <p:nvPicPr>
            <p:cNvPr id="933" name="Object 17" descr="Object 1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536496"/>
              <a:ext cx="4810949" cy="726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4" name="Object 19" descr="Object 1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41169" y="0"/>
              <a:ext cx="3926037" cy="1524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38" name="그룹"/>
          <p:cNvGrpSpPr/>
          <p:nvPr/>
        </p:nvGrpSpPr>
        <p:grpSpPr>
          <a:xfrm>
            <a:off x="10308122" y="3879732"/>
            <a:ext cx="5411440" cy="1320760"/>
            <a:chOff x="0" y="0"/>
            <a:chExt cx="5411439" cy="1320759"/>
          </a:xfrm>
        </p:grpSpPr>
        <p:pic>
          <p:nvPicPr>
            <p:cNvPr id="936" name="Object 21" descr="Object 21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536513"/>
              <a:ext cx="5411440" cy="726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7" name="Object 23" descr="Object 2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86208" y="0"/>
              <a:ext cx="4573675" cy="1320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39" name="Object 24" descr="Object 2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2709" y="1113683"/>
            <a:ext cx="7660297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36413" y="932735"/>
            <a:ext cx="6172399" cy="1319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35667" y="4712853"/>
            <a:ext cx="4949123" cy="1785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Object 15" descr="Object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10209" y="4899138"/>
            <a:ext cx="2665273" cy="1412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Object 17" descr="Object 1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1" name="그룹 1006"/>
          <p:cNvGrpSpPr/>
          <p:nvPr/>
        </p:nvGrpSpPr>
        <p:grpSpPr>
          <a:xfrm>
            <a:off x="873761" y="2582073"/>
            <a:ext cx="8956359" cy="6717268"/>
            <a:chOff x="0" y="0"/>
            <a:chExt cx="8956357" cy="6717267"/>
          </a:xfrm>
        </p:grpSpPr>
        <p:pic>
          <p:nvPicPr>
            <p:cNvPr id="948" name="Object 20" descr="Object 20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8956358" cy="67172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9" name="Object 23" descr="Object 2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26924" y="415868"/>
              <a:ext cx="782235" cy="114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0" name="Object 25" descr="Object 25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276105" y="386755"/>
              <a:ext cx="867142" cy="174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1" name="Object 27" descr="Object 2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612584" y="1563169"/>
              <a:ext cx="1205136" cy="155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2" name="Object 29" descr="Object 29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584991" y="1532869"/>
              <a:ext cx="1251980" cy="2154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3" name="Object 31" descr="Object 31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709994" y="1453708"/>
              <a:ext cx="1145887" cy="148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4" name="Object 33" descr="Object 33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5676660" y="1418473"/>
              <a:ext cx="1202371" cy="2154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5" name="Object 35" descr="Object 35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5826185" y="3331585"/>
              <a:ext cx="1034021" cy="146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6" name="Object 37" descr="Object 37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5821741" y="3307199"/>
              <a:ext cx="1059990" cy="194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7" name="Object 39" descr="Object 39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540548" y="3489552"/>
              <a:ext cx="960929" cy="137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8" name="Object 41" descr="Object 41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4511899" y="3460475"/>
              <a:ext cx="1026542" cy="194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9" name="Object 43" descr="Object 43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31745" y="650864"/>
              <a:ext cx="1145887" cy="148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0" name="Object 45" descr="Object 45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2698" y="622288"/>
              <a:ext cx="1201561" cy="2154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62" name="Object 48" descr="Object 48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44761" y="4002082"/>
            <a:ext cx="2457144" cy="2389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Object 51" descr="Object 5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666666" y="5877311"/>
            <a:ext cx="1116192" cy="1557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4" name="Object 54" descr="Object 54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376190" y="6037310"/>
            <a:ext cx="1038096" cy="195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5" name="Object 57" descr="Object 57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3459259" y="4107469"/>
            <a:ext cx="1447408" cy="1702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Object 60" descr="Object 60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4161904" y="2959598"/>
            <a:ext cx="860711" cy="77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Object 63" descr="Object 63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83286" y="3200550"/>
            <a:ext cx="1808142" cy="3856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0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1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165" y="1113683"/>
            <a:ext cx="8263383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73526" y="928793"/>
            <a:ext cx="7046112" cy="1336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22980" y="6240160"/>
            <a:ext cx="13839754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4" name="Object 39" descr="Object 3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38084" y="1462240"/>
            <a:ext cx="10109820" cy="6094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Object 41" descr="Object 4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65539" y="2324756"/>
            <a:ext cx="2021647" cy="6156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8" name="그룹 1013"/>
          <p:cNvGrpSpPr/>
          <p:nvPr/>
        </p:nvGrpSpPr>
        <p:grpSpPr>
          <a:xfrm>
            <a:off x="1414884" y="2907906"/>
            <a:ext cx="2076263" cy="2076365"/>
            <a:chOff x="0" y="0"/>
            <a:chExt cx="2076261" cy="2076364"/>
          </a:xfrm>
        </p:grpSpPr>
        <p:pic>
          <p:nvPicPr>
            <p:cNvPr id="976" name="Object 50" descr="Object 50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076262" cy="207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7" name="Object 53" descr="Object 5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4995" y="176154"/>
              <a:ext cx="1746267" cy="15632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83" name="그룹"/>
          <p:cNvGrpSpPr/>
          <p:nvPr/>
        </p:nvGrpSpPr>
        <p:grpSpPr>
          <a:xfrm>
            <a:off x="8415173" y="2063552"/>
            <a:ext cx="10127407" cy="5126258"/>
            <a:chOff x="0" y="0"/>
            <a:chExt cx="10127405" cy="5126256"/>
          </a:xfrm>
        </p:grpSpPr>
        <p:pic>
          <p:nvPicPr>
            <p:cNvPr id="979" name="Object 43" descr="Object 4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28802" y="0"/>
              <a:ext cx="6171430" cy="5126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0" name="Object 44" descr="Object 4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955976" y="874108"/>
              <a:ext cx="6171430" cy="3143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1" name="Object 46" descr="Object 46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031990" y="323588"/>
              <a:ext cx="2988991" cy="805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2" name="Object 57" descr="Object 57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 rot="2280000">
              <a:off x="177599" y="2703390"/>
              <a:ext cx="1642582" cy="11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84" name="Object 59" descr="Object 5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42897" y="5006680"/>
            <a:ext cx="846921" cy="9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85" name="Object 60" descr="Object 60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051554" y="5003319"/>
            <a:ext cx="1574187" cy="92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6" name="Object 62" descr="Object 62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8300000">
            <a:off x="2632019" y="2178089"/>
            <a:ext cx="1339776" cy="9319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2" name="그룹"/>
          <p:cNvGrpSpPr/>
          <p:nvPr/>
        </p:nvGrpSpPr>
        <p:grpSpPr>
          <a:xfrm>
            <a:off x="1709524" y="6627377"/>
            <a:ext cx="15360352" cy="3254634"/>
            <a:chOff x="0" y="0"/>
            <a:chExt cx="15360350" cy="3254633"/>
          </a:xfrm>
        </p:grpSpPr>
        <p:pic>
          <p:nvPicPr>
            <p:cNvPr id="987" name="Object 14" descr="Object 14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2974566" y="1899111"/>
              <a:ext cx="2385785" cy="716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8" name="Object 16" descr="Object 16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3817231" y="428256"/>
              <a:ext cx="1594259" cy="13706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9" name="Object 18" descr="Object 18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3404233" y="1889588"/>
              <a:ext cx="2082984" cy="716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92" name="그룹 1006"/>
            <p:cNvGrpSpPr/>
            <p:nvPr/>
          </p:nvGrpSpPr>
          <p:grpSpPr>
            <a:xfrm>
              <a:off x="1002460" y="833620"/>
              <a:ext cx="3450897" cy="300001"/>
              <a:chOff x="0" y="0"/>
              <a:chExt cx="3450895" cy="300000"/>
            </a:xfrm>
          </p:grpSpPr>
          <p:pic>
            <p:nvPicPr>
              <p:cNvPr id="990" name="Object 20" descr="Object 20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0" y="0"/>
                <a:ext cx="3450896" cy="30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1" name="Object 21" descr="Object 21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852933" y="65208"/>
                <a:ext cx="1725448" cy="15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93" name="Object 24" descr="Object 24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 rot="1320000">
              <a:off x="5840301" y="1272011"/>
              <a:ext cx="2021274" cy="15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4" name="Object 27" descr="Object 27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8128576" y="667591"/>
              <a:ext cx="2091589" cy="2091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5" name="Object 29" descr="Object 29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7952814" y="2408869"/>
              <a:ext cx="2145412" cy="845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6" name="Object 31" descr="Object 31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20460000">
              <a:off x="10461574" y="1286769"/>
              <a:ext cx="2358343" cy="15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7" name="Object 33" descr="Object 33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 rot="20460000">
              <a:off x="10398646" y="1392899"/>
              <a:ext cx="2422072" cy="6582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8" name="Object 34" descr="Object 34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 rot="1320000">
              <a:off x="5377261" y="1238529"/>
              <a:ext cx="2342291" cy="5916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9" name="Object 35" descr="Object 35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764513" y="0"/>
              <a:ext cx="2491386" cy="5916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0" name="Object 37" descr="Object 37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5877693" y="534130"/>
              <a:ext cx="6793819" cy="15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1" name="Object 65" descr="Object 65"/>
            <p:cNvPicPr>
              <a:picLocks noChangeAspect="1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>
              <a:off x="395991" y="1543399"/>
              <a:ext cx="1459404" cy="1459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2" name="Object 67" descr="Object 67"/>
            <p:cNvPicPr>
              <a:picLocks noChangeAspect="1"/>
            </p:cNvPicPr>
            <p:nvPr/>
          </p:nvPicPr>
          <p:blipFill>
            <a:blip r:embed="rId32">
              <a:extLst/>
            </a:blip>
            <a:stretch>
              <a:fillRect/>
            </a:stretch>
          </p:blipFill>
          <p:spPr>
            <a:xfrm>
              <a:off x="1250310" y="170257"/>
              <a:ext cx="3013507" cy="1502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07" name="그룹 1019"/>
            <p:cNvGrpSpPr/>
            <p:nvPr/>
          </p:nvGrpSpPr>
          <p:grpSpPr>
            <a:xfrm>
              <a:off x="-1" y="239507"/>
              <a:ext cx="1558413" cy="1448111"/>
              <a:chOff x="0" y="0"/>
              <a:chExt cx="1558411" cy="1448110"/>
            </a:xfrm>
          </p:grpSpPr>
          <p:pic>
            <p:nvPicPr>
              <p:cNvPr id="1003" name="Object 70" descr="Object 70"/>
              <p:cNvPicPr>
                <a:picLocks noChangeAspect="1"/>
              </p:cNvPicPr>
              <p:nvPr/>
            </p:nvPicPr>
            <p:blipFill>
              <a:blip r:embed="rId33">
                <a:extLst/>
              </a:blip>
              <a:stretch>
                <a:fillRect/>
              </a:stretch>
            </p:blipFill>
            <p:spPr>
              <a:xfrm>
                <a:off x="0" y="-1"/>
                <a:ext cx="702365" cy="7023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04" name="Object 73" descr="Object 73"/>
              <p:cNvPicPr>
                <a:picLocks noChangeAspect="1"/>
              </p:cNvPicPr>
              <p:nvPr/>
            </p:nvPicPr>
            <p:blipFill>
              <a:blip r:embed="rId33">
                <a:extLst/>
              </a:blip>
              <a:stretch>
                <a:fillRect/>
              </a:stretch>
            </p:blipFill>
            <p:spPr>
              <a:xfrm>
                <a:off x="856047" y="-1"/>
                <a:ext cx="702365" cy="7023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05" name="Object 76" descr="Object 76"/>
              <p:cNvPicPr>
                <a:picLocks noChangeAspect="1"/>
              </p:cNvPicPr>
              <p:nvPr/>
            </p:nvPicPr>
            <p:blipFill>
              <a:blip r:embed="rId33">
                <a:extLst/>
              </a:blip>
              <a:stretch>
                <a:fillRect/>
              </a:stretch>
            </p:blipFill>
            <p:spPr>
              <a:xfrm>
                <a:off x="0" y="745746"/>
                <a:ext cx="702365" cy="7023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06" name="Object 79" descr="Object 79"/>
              <p:cNvPicPr>
                <a:picLocks noChangeAspect="1"/>
              </p:cNvPicPr>
              <p:nvPr/>
            </p:nvPicPr>
            <p:blipFill>
              <a:blip r:embed="rId33">
                <a:extLst/>
              </a:blip>
              <a:stretch>
                <a:fillRect/>
              </a:stretch>
            </p:blipFill>
            <p:spPr>
              <a:xfrm>
                <a:off x="856047" y="745746"/>
                <a:ext cx="702365" cy="7023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11" name="그룹 1024"/>
            <p:cNvGrpSpPr/>
            <p:nvPr/>
          </p:nvGrpSpPr>
          <p:grpSpPr>
            <a:xfrm>
              <a:off x="13134565" y="428256"/>
              <a:ext cx="2062855" cy="1266645"/>
              <a:chOff x="0" y="0"/>
              <a:chExt cx="2062854" cy="1266644"/>
            </a:xfrm>
          </p:grpSpPr>
          <p:pic>
            <p:nvPicPr>
              <p:cNvPr id="1008" name="Object 84" descr="Object 84"/>
              <p:cNvPicPr>
                <a:picLocks noChangeAspect="1"/>
              </p:cNvPicPr>
              <p:nvPr/>
            </p:nvPicPr>
            <p:blipFill>
              <a:blip r:embed="rId34">
                <a:extLst/>
              </a:blip>
              <a:stretch>
                <a:fillRect/>
              </a:stretch>
            </p:blipFill>
            <p:spPr>
              <a:xfrm>
                <a:off x="9523" y="776460"/>
                <a:ext cx="2053332" cy="4901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09" name="Object 87" descr="Object 87"/>
              <p:cNvPicPr>
                <a:picLocks noChangeAspect="1"/>
              </p:cNvPicPr>
              <p:nvPr/>
            </p:nvPicPr>
            <p:blipFill>
              <a:blip r:embed="rId34">
                <a:extLst/>
              </a:blip>
              <a:stretch>
                <a:fillRect/>
              </a:stretch>
            </p:blipFill>
            <p:spPr>
              <a:xfrm>
                <a:off x="9523" y="391038"/>
                <a:ext cx="2053332" cy="4901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10" name="Object 90" descr="Object 90"/>
              <p:cNvPicPr>
                <a:picLocks noChangeAspect="1"/>
              </p:cNvPicPr>
              <p:nvPr/>
            </p:nvPicPr>
            <p:blipFill>
              <a:blip r:embed="rId34">
                <a:extLst/>
              </a:blip>
              <a:stretch>
                <a:fillRect/>
              </a:stretch>
            </p:blipFill>
            <p:spPr>
              <a:xfrm>
                <a:off x="-1" y="-1"/>
                <a:ext cx="2053332" cy="4901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13" name="Object 93" descr="Object 93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2" grpId="2"/>
      <p:bldP build="whole" bldLvl="1" animBg="1" rev="0" advAuto="0" spid="98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257964" y="684042"/>
            <a:ext cx="5769787" cy="10314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8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37030" y="8841686"/>
            <a:ext cx="3513484" cy="981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77843" y="8867371"/>
            <a:ext cx="694535" cy="735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0" name="Object 14" descr="Object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56715" y="3106886"/>
            <a:ext cx="5259255" cy="1066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1" name="Object 16" descr="Object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44060" y="4365242"/>
            <a:ext cx="2532106" cy="344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Object 19" descr="Object 1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12734" y="4365242"/>
            <a:ext cx="3733945" cy="344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Object 21" descr="Object 2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010651" y="5669943"/>
            <a:ext cx="2689831" cy="860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Object 22" descr="Object 2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177353" y="4431896"/>
            <a:ext cx="3742717" cy="862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Object 24" descr="Object 2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382216" y="5356512"/>
            <a:ext cx="3226098" cy="873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Object 27" descr="Object 2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404263" y="6523960"/>
            <a:ext cx="3226098" cy="873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Object 29" descr="Object 2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67899" y="5423792"/>
            <a:ext cx="2332346" cy="78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Object 30" descr="Object 30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67899" y="6587949"/>
            <a:ext cx="2332346" cy="78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9" name="Object 32" descr="Object 32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04762" y="5623033"/>
            <a:ext cx="3191462" cy="92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Object 34" descr="Object 3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0319" y="5706538"/>
            <a:ext cx="2775824" cy="784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Object 36" descr="Object 3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577158" y="5623033"/>
            <a:ext cx="3241357" cy="92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Object 38" descr="Object 3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4620002" y="5706538"/>
            <a:ext cx="2583385" cy="784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Object 40" descr="Object 40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696223" y="6063991"/>
            <a:ext cx="3448253" cy="1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Object 43" descr="Object 43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774024" y="5079610"/>
            <a:ext cx="1086918" cy="1086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5" name="Object 46" descr="Object 46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3000000">
            <a:off x="9480387" y="6429123"/>
            <a:ext cx="1138700" cy="1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6" name="Object 49" descr="Object 49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9020000">
            <a:off x="13458986" y="6448171"/>
            <a:ext cx="1289549" cy="1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7" name="Object 52" descr="Object 52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2938478" y="6407932"/>
            <a:ext cx="890769" cy="890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8" name="Object 54" descr="Object 54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4008668" y="4217058"/>
            <a:ext cx="2461711" cy="930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9" name="Object 56" descr="Object 5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04762" y="6899871"/>
            <a:ext cx="3191462" cy="92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0" name="Object 58" descr="Object 58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550319" y="6983372"/>
            <a:ext cx="2775824" cy="784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1" name="Object 60" descr="Object 6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04762" y="4308099"/>
            <a:ext cx="3191462" cy="92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2" name="Object 62" descr="Object 62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550319" y="4391602"/>
            <a:ext cx="2583385" cy="784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3" name="Object 64" descr="Object 64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950888" y="3376124"/>
            <a:ext cx="2253301" cy="452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4" name="Object 66" descr="Object 66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147525" y="3115361"/>
            <a:ext cx="1880611" cy="954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Object 67" descr="Object 67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183639" y="7746549"/>
            <a:ext cx="1173442" cy="652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6" name="Object 68" descr="Object 68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183641" y="8023090"/>
            <a:ext cx="1173441" cy="652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7" name="Object 69" descr="Object 69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183641" y="8316904"/>
            <a:ext cx="1173441" cy="652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8" name="Object 70" descr="Object 70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9" name="Object 72" descr="Object 72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5769840" y="1113683"/>
            <a:ext cx="6746033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0" name="Object 74" descr="Object 74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6043945" y="928793"/>
            <a:ext cx="6072694" cy="1324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31341 -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7327 -0.087579" origin="layout" pathEditMode="relative">
                                      <p:cBhvr>
                                        <p:cTn id="10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3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4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9002" y="1120995"/>
            <a:ext cx="10647710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5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4952" y="930521"/>
            <a:ext cx="8922692" cy="1336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6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95251" y="2143854"/>
            <a:ext cx="1048934" cy="1048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7" name="Object 14" descr="Object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13738" y="3209575"/>
            <a:ext cx="1260749" cy="49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8" name="Object 16" descr="Object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688189" y="2235981"/>
            <a:ext cx="1089766" cy="936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Object 18" descr="Object 1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09825" y="3208158"/>
            <a:ext cx="1323920" cy="49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0" name="Object 20" descr="Object 2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5400000">
            <a:off x="3184953" y="6509324"/>
            <a:ext cx="5869531" cy="17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1" name="Object 26" descr="Object 2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654101" y="3976123"/>
            <a:ext cx="962980" cy="386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Object 29" descr="Object 2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95251" y="3966748"/>
            <a:ext cx="1048934" cy="386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Object 31" descr="Object 3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239401" y="3952843"/>
            <a:ext cx="1323435" cy="439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4" name="Object 33" descr="Object 3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669974" y="8667839"/>
            <a:ext cx="1087165" cy="35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5" name="Object 36" descr="Object 3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57156" y="8667839"/>
            <a:ext cx="1152989" cy="386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Object 38" descr="Object 3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258839" y="8647054"/>
            <a:ext cx="1442702" cy="448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7" name="Object 46" descr="Object 4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5400000">
            <a:off x="9391450" y="6566382"/>
            <a:ext cx="5754671" cy="1714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0" name="그룹"/>
          <p:cNvGrpSpPr/>
          <p:nvPr/>
        </p:nvGrpSpPr>
        <p:grpSpPr>
          <a:xfrm>
            <a:off x="6470542" y="6233919"/>
            <a:ext cx="5789932" cy="969032"/>
            <a:chOff x="0" y="0"/>
            <a:chExt cx="5789930" cy="969030"/>
          </a:xfrm>
        </p:grpSpPr>
        <p:pic>
          <p:nvPicPr>
            <p:cNvPr id="1068" name="Object 43" descr="Object 43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 rot="21300000">
              <a:off x="-3560" y="545305"/>
              <a:ext cx="5797051" cy="17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9" name="Object 58" descr="Object 58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 rot="21360000">
              <a:off x="1822535" y="61557"/>
              <a:ext cx="1787843" cy="656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3" name="그룹"/>
          <p:cNvGrpSpPr/>
          <p:nvPr/>
        </p:nvGrpSpPr>
        <p:grpSpPr>
          <a:xfrm>
            <a:off x="6183733" y="7388202"/>
            <a:ext cx="6096883" cy="944348"/>
            <a:chOff x="0" y="0"/>
            <a:chExt cx="6096881" cy="944346"/>
          </a:xfrm>
        </p:grpSpPr>
        <p:pic>
          <p:nvPicPr>
            <p:cNvPr id="1071" name="Object 55" descr="Object 55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 rot="21360000">
              <a:off x="-1451" y="560377"/>
              <a:ext cx="6099783" cy="17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2" name="Object 62" descr="Object 62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 rot="21360000">
              <a:off x="1732133" y="85815"/>
              <a:ext cx="2483357" cy="656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9" name="그룹"/>
          <p:cNvGrpSpPr/>
          <p:nvPr/>
        </p:nvGrpSpPr>
        <p:grpSpPr>
          <a:xfrm>
            <a:off x="2389162" y="5104767"/>
            <a:ext cx="9863591" cy="1153193"/>
            <a:chOff x="0" y="0"/>
            <a:chExt cx="9863590" cy="1153191"/>
          </a:xfrm>
        </p:grpSpPr>
        <p:pic>
          <p:nvPicPr>
            <p:cNvPr id="1074" name="Object 40" descr="Object 40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 rot="21360000">
              <a:off x="4345502" y="492815"/>
              <a:ext cx="5518832" cy="17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5" name="Object 52" descr="Object 52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3470364" y="553136"/>
              <a:ext cx="520383" cy="520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6" name="Object 57" descr="Object 57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 rot="21360000">
              <a:off x="5776876" y="56420"/>
              <a:ext cx="1639567" cy="628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7" name="Object 65" descr="Object 65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0" y="502337"/>
              <a:ext cx="3257070" cy="56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8" name="Object 67" descr="Object 67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153697" y="404017"/>
              <a:ext cx="3058585" cy="749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85" name="그룹"/>
          <p:cNvGrpSpPr/>
          <p:nvPr/>
        </p:nvGrpSpPr>
        <p:grpSpPr>
          <a:xfrm>
            <a:off x="6140869" y="4097987"/>
            <a:ext cx="9866611" cy="1151307"/>
            <a:chOff x="0" y="0"/>
            <a:chExt cx="9866609" cy="1151305"/>
          </a:xfrm>
        </p:grpSpPr>
        <p:pic>
          <p:nvPicPr>
            <p:cNvPr id="1080" name="Object 23" descr="Object 23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 rot="180000">
              <a:off x="572" y="539277"/>
              <a:ext cx="5711334" cy="17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1" name="Object 49" descr="Object 49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879629" y="520455"/>
              <a:ext cx="520383" cy="520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2" name="Object 60" descr="Object 60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6609540" y="495850"/>
              <a:ext cx="3257070" cy="56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3" name="Object 63" descr="Object 63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6951186" y="402131"/>
              <a:ext cx="2747480" cy="749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4" name="Object 68" descr="Object 68"/>
            <p:cNvPicPr>
              <a:picLocks noChangeAspect="1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 rot="240000">
              <a:off x="1994303" y="71271"/>
              <a:ext cx="2065367" cy="628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86" name="Object 69" descr="Object 69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7146817" y="9463137"/>
            <a:ext cx="3963207" cy="458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7" name="Object 70" descr="Object 70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5" grpId="1"/>
      <p:bldP build="whole" bldLvl="1" animBg="1" rev="0" advAuto="0" spid="1073" grpId="4"/>
      <p:bldP build="whole" bldLvl="1" animBg="1" rev="0" advAuto="0" spid="1070" grpId="3"/>
      <p:bldP build="whole" bldLvl="1" animBg="1" rev="0" advAuto="0" spid="1079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0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1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6670" y="761401"/>
            <a:ext cx="7219880" cy="2031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3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66152" y="5565080"/>
            <a:ext cx="5387793" cy="726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4" name="Object 13" descr="Object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25652" y="5565075"/>
            <a:ext cx="4739171" cy="726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5" name="Object 15" descr="Object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30932" y="5028574"/>
            <a:ext cx="3972122" cy="1320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Object 16" descr="Object 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30546" y="5028574"/>
            <a:ext cx="4525903" cy="1320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9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0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0515" y="2504582"/>
            <a:ext cx="10075826" cy="2994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Object 16" descr="Object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91452" y="3456963"/>
            <a:ext cx="2739814" cy="12335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5" name="그룹"/>
          <p:cNvGrpSpPr/>
          <p:nvPr/>
        </p:nvGrpSpPr>
        <p:grpSpPr>
          <a:xfrm>
            <a:off x="2191451" y="5441670"/>
            <a:ext cx="13550982" cy="4135827"/>
            <a:chOff x="0" y="0"/>
            <a:chExt cx="13550980" cy="4135826"/>
          </a:xfrm>
        </p:grpSpPr>
        <p:pic>
          <p:nvPicPr>
            <p:cNvPr id="1102" name="Object 11" descr="Object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26621" y="632365"/>
              <a:ext cx="10324360" cy="35034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3" name="Object 14" descr="Object 1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5400000">
              <a:off x="7742296" y="22859"/>
              <a:ext cx="960052" cy="9143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4" name="Object 17" descr="Object 1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758448"/>
              <a:ext cx="2728939" cy="1233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06" name="Object 19" descr="Object 1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045915" y="1113683"/>
            <a:ext cx="6193885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7" name="Object 21" descr="Object 2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62717" y="929907"/>
            <a:ext cx="4821237" cy="1333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8" name="Object 22" descr="Object 2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3A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7551" y="814829"/>
            <a:ext cx="300001" cy="863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3868" y="4548570"/>
            <a:ext cx="6497978" cy="1263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39697" y="4472554"/>
            <a:ext cx="6202676" cy="1461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3625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Object 15" descr="Object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46482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18" descr="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285" y="784577"/>
            <a:ext cx="300001" cy="86370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그룹 1007"/>
          <p:cNvGrpSpPr/>
          <p:nvPr/>
        </p:nvGrpSpPr>
        <p:grpSpPr>
          <a:xfrm>
            <a:off x="0" y="784577"/>
            <a:ext cx="18285714" cy="562966"/>
            <a:chOff x="0" y="0"/>
            <a:chExt cx="18285713" cy="562965"/>
          </a:xfrm>
        </p:grpSpPr>
        <p:pic>
          <p:nvPicPr>
            <p:cNvPr id="155" name="Object 22" descr="Object 2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Object 25" descr="Object 2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2020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Object 28" descr="Object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52050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Object 31" descr="Object 3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32207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Object 34" descr="Object 3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92237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Object 37" descr="Object 3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70088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Object 40" descr="Object 4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430118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Object 43" descr="Object 4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910275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Object 46" descr="Object 4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370303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4" name="Object 49" descr="Object 4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3877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Object 52" descr="Object 5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13908" y="126377"/>
              <a:ext cx="208998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Object 55" descr="Object 5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94065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Object 58" descr="Object 5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65144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Object 61" descr="Object 6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42994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Object 64" descr="Object 6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203024" y="126377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Object 67" descr="Object 6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683181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Object 70" descr="Object 7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154259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Object 73" descr="Object 7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637467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Object 76" descr="Object 7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097497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Object 79" descr="Object 7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77654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Object 82" descr="Object 8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0376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Object 85" descr="Object 8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515535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Object 88" descr="Object 8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97556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Object 91" descr="Object 9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455722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Object 94" descr="Object 9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915751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Object 97" descr="Object 9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399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Object 100" descr="Object 10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859355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Object 103" descr="Object 10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339512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Object 106" descr="Object 10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810591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Object 109" descr="Object 10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288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Object 112" descr="Object 1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748472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Object 115" descr="Object 11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228629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Object 118" descr="Object 11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699707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Object 121" descr="Object 12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192168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Object 124" descr="Object 12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672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Object 127" descr="Object 12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143403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Object 130" descr="Object 13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621255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Object 133" descr="Object 13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0812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Object 136" descr="Object 13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561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Object 139" descr="Object 13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32521" y="125800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그룹 1048"/>
          <p:cNvGrpSpPr/>
          <p:nvPr/>
        </p:nvGrpSpPr>
        <p:grpSpPr>
          <a:xfrm>
            <a:off x="1215647" y="8943941"/>
            <a:ext cx="15761905" cy="485265"/>
            <a:chOff x="0" y="0"/>
            <a:chExt cx="15761904" cy="485263"/>
          </a:xfrm>
        </p:grpSpPr>
        <p:pic>
          <p:nvPicPr>
            <p:cNvPr id="196" name="Object 144" descr="Object 14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5761905" cy="485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Object 147" descr="Object 14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9318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Object 150" descr="Object 15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75854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Object 153" descr="Object 15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89740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Object 156" descr="Object 15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86276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Object 159" descr="Object 15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698173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Object 162" descr="Object 16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094709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Object 165" descr="Object 16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08595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4" name="Object 168" descr="Object 16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05131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Object 171" descr="Object 17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21962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Object 174" descr="Object 17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718498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Object 177" descr="Object 17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132383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Object 180" descr="Object 18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538443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Object 183" descr="Object 18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950341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Object 186" descr="Object 18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46877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Object 189" descr="Object 18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60762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Object 192" descr="Object 19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166822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Object 195" descr="Object 19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583337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Object 198" descr="Object 19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979873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Object 201" descr="Object 20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393759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Object 204" descr="Object 20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790295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Object 207" descr="Object 20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202193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Object 210" descr="Object 21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9872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Object 213" descr="Object 21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012614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Object 216" descr="Object 21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409150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Object 219" descr="Object 21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825981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Object 222" descr="Object 22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22251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Object 225" descr="Object 22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63640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Object 228" descr="Object 22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042463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Object 231" descr="Object 23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454360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Object 234" descr="Object 23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850896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Object 237" descr="Object 23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264781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Object 240" descr="Object 24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670842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Object 243" descr="Object 24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09533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Object 246" descr="Object 24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50921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Object 249" descr="Object 24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915279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Object 252" descr="Object 25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327176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Object 255" descr="Object 25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72371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Object 258" descr="Object 25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13759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Object 261" descr="Object 26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54365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7" name="그룹 1089"/>
          <p:cNvGrpSpPr/>
          <p:nvPr/>
        </p:nvGrpSpPr>
        <p:grpSpPr>
          <a:xfrm>
            <a:off x="7619" y="8885288"/>
            <a:ext cx="18285714" cy="562966"/>
            <a:chOff x="0" y="0"/>
            <a:chExt cx="18285713" cy="562965"/>
          </a:xfrm>
        </p:grpSpPr>
        <p:pic>
          <p:nvPicPr>
            <p:cNvPr id="237" name="Object 266" descr="Object 26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Object 269" descr="Object 26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2020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Object 272" descr="Object 27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52050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Object 275" descr="Object 27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32207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Object 278" descr="Object 27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92237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Object 281" descr="Object 28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70088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Object 284" descr="Object 28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30118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Object 287" descr="Object 28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10275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Object 290" descr="Object 29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370303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Object 293" descr="Object 29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53879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Object 296" descr="Object 29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313908" y="77571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Object 299" descr="Object 29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794065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Object 302" descr="Object 30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265144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Object 305" descr="Object 30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742994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Object 308" descr="Object 30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203024" y="775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Object 311" descr="Object 31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683181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Object 314" descr="Object 31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154259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Object 317" descr="Object 31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37467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Object 320" descr="Object 32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097497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Object 323" descr="Object 32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77654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Object 326" descr="Object 32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0376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Object 329" descr="Object 32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515535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Object 332" descr="Object 33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97556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Object 335" descr="Object 33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455722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Object 338" descr="Object 3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915751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Object 341" descr="Object 34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399326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Object 344" descr="Object 34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859355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Object 347" descr="Object 34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339512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Object 350" descr="Object 35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810591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Object 353" descr="Object 35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288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Object 356" descr="Object 35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748472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8" name="Object 359" descr="Object 35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228629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Object 362" descr="Object 36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699707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Object 365" descr="Object 36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192168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Object 368" descr="Object 36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67232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Object 371" descr="Object 37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143403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Object 374" descr="Object 37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621255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Object 377" descr="Object 37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0812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Object 380" descr="Object 38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561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Object 383" descr="Object 38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8032521" y="78148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1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5915" y="1113683"/>
            <a:ext cx="6193885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62712" y="932470"/>
            <a:ext cx="4624618" cy="1302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1719" y="4065685"/>
            <a:ext cx="3102535" cy="3102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5" name="Object 17" descr="Object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85047" y="6233300"/>
            <a:ext cx="2000166" cy="725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6" name="Object 19" descr="Object 1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3013580" y="3639280"/>
            <a:ext cx="833762" cy="5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7" name="Object 22" descr="Object 2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3071821" y="7541062"/>
            <a:ext cx="833761" cy="5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8" name="Object 25" descr="Object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3405368" y="3177163"/>
            <a:ext cx="3375572" cy="17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9" name="Object 28" descr="Object 2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06725" y="2503483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0" name="Object 31" descr="Object 3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06725" y="7244594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Object 34" descr="Object 3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3452986" y="7903179"/>
            <a:ext cx="3375572" cy="17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Object 36" descr="Object 3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33324" y="8955507"/>
            <a:ext cx="2076632" cy="72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3" name="Object 37" descr="Object 37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52369" y="3999019"/>
            <a:ext cx="2076632" cy="72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Object 38" descr="Object 3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375087" y="2987118"/>
            <a:ext cx="984852" cy="720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5" name="Object 39" descr="Object 3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375084" y="7718566"/>
            <a:ext cx="984852" cy="720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" name="Object 41" descr="Object 4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21019" y="2503483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7" name="Object 44" descr="Object 4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21019" y="7244594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Object 46" descr="Object 4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247620" y="8955507"/>
            <a:ext cx="2076632" cy="72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Object 47" descr="Object 47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266663" y="3999019"/>
            <a:ext cx="2076632" cy="72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0" name="Object 48" descr="Object 4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043486" y="2982033"/>
            <a:ext cx="888175" cy="720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1" name="Object 49" descr="Object 4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043486" y="7729277"/>
            <a:ext cx="888175" cy="720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2" name="Object 50" descr="Object 5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3" name="splash.png" descr="splash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322927" y="4290906"/>
            <a:ext cx="2331548" cy="2331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7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5915" y="1113683"/>
            <a:ext cx="6193885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8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62712" y="932470"/>
            <a:ext cx="4624618" cy="1302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9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1719" y="4065685"/>
            <a:ext cx="3102535" cy="3102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0" name="Object 17" descr="Object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85047" y="6233300"/>
            <a:ext cx="2000166" cy="725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1" name="Object 19" descr="Object 1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3013580" y="3639280"/>
            <a:ext cx="833762" cy="5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2" name="Object 22" descr="Object 2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3071821" y="7541062"/>
            <a:ext cx="833761" cy="57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3" name="Object 25" descr="Object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3405368" y="3177163"/>
            <a:ext cx="3375572" cy="17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4" name="Object 28" descr="Object 2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06725" y="7244594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Object 31" descr="Object 3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3452986" y="7903179"/>
            <a:ext cx="3375572" cy="17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Object 33" descr="Object 3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33324" y="8955507"/>
            <a:ext cx="2076632" cy="72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7" name="Object 34" descr="Object 3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52369" y="3999019"/>
            <a:ext cx="2076632" cy="72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8" name="Object 36" descr="Object 3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621019" y="2503483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9" name="Object 39" descr="Object 3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621019" y="7244594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Object 41" descr="Object 4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247620" y="8955507"/>
            <a:ext cx="2076632" cy="72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" name="Object 42" descr="Object 4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266663" y="3999019"/>
            <a:ext cx="2076632" cy="725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Object 43" descr="Object 4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3" name="Object 45" descr="Object 4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106725" y="2484621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4" name="Object 48" descr="Object 4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621019" y="2491393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5" name="Object 50" descr="Object 5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375087" y="2981505"/>
            <a:ext cx="1042261" cy="726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6" name="Object 52" descr="Object 5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106725" y="7244594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7" name="Object 54" descr="Object 5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059144" y="2980496"/>
            <a:ext cx="815138" cy="726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Object 55" descr="Object 5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375087" y="7712954"/>
            <a:ext cx="1042261" cy="726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Object 57" descr="Object 5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621019" y="7244594"/>
            <a:ext cx="1619160" cy="16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Object 59" descr="Object 5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043524" y="7723668"/>
            <a:ext cx="830776" cy="7265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3" name="그룹"/>
          <p:cNvGrpSpPr/>
          <p:nvPr/>
        </p:nvGrpSpPr>
        <p:grpSpPr>
          <a:xfrm>
            <a:off x="9621019" y="2514987"/>
            <a:ext cx="1626753" cy="6402425"/>
            <a:chOff x="0" y="0"/>
            <a:chExt cx="1626752" cy="6402422"/>
          </a:xfrm>
        </p:grpSpPr>
        <p:pic>
          <p:nvPicPr>
            <p:cNvPr id="1161" name="Object 61" descr="Object 61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0"/>
              <a:ext cx="1626753" cy="1626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2" name="Object 64" descr="Object 64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4775670"/>
              <a:ext cx="1626753" cy="1626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64" name="splash.png" descr="splash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322927" y="4290905"/>
            <a:ext cx="2331548" cy="2331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7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8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5915" y="1113683"/>
            <a:ext cx="6193885" cy="92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9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62717" y="932470"/>
            <a:ext cx="4123789" cy="130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0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159" y="482267"/>
            <a:ext cx="2331548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1" name="Object 13" descr="Object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25688" y="2319288"/>
            <a:ext cx="13234339" cy="742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3A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4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7551" y="814829"/>
            <a:ext cx="300001" cy="863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5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3868" y="4548570"/>
            <a:ext cx="6497978" cy="1263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86393" y="4472554"/>
            <a:ext cx="5664817" cy="1461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7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3625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8" name="Object 15" descr="Object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46482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9" name="Object 18" descr="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285" y="784577"/>
            <a:ext cx="300001" cy="86370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0" name="그룹 1007"/>
          <p:cNvGrpSpPr/>
          <p:nvPr/>
        </p:nvGrpSpPr>
        <p:grpSpPr>
          <a:xfrm>
            <a:off x="0" y="784577"/>
            <a:ext cx="18285714" cy="562966"/>
            <a:chOff x="0" y="0"/>
            <a:chExt cx="18285713" cy="562965"/>
          </a:xfrm>
        </p:grpSpPr>
        <p:pic>
          <p:nvPicPr>
            <p:cNvPr id="1180" name="Object 22" descr="Object 2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1" name="Object 25" descr="Object 2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2020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2" name="Object 28" descr="Object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52050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3" name="Object 31" descr="Object 3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32207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4" name="Object 34" descr="Object 3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92237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5" name="Object 37" descr="Object 3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70088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6" name="Object 40" descr="Object 4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430118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7" name="Object 43" descr="Object 4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910275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8" name="Object 46" descr="Object 4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370303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9" name="Object 49" descr="Object 4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3877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0" name="Object 52" descr="Object 5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13908" y="126377"/>
              <a:ext cx="208998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1" name="Object 55" descr="Object 5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94065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2" name="Object 58" descr="Object 5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65144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3" name="Object 61" descr="Object 6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42994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4" name="Object 64" descr="Object 6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203024" y="126377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5" name="Object 67" descr="Object 6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683181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6" name="Object 70" descr="Object 7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154259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7" name="Object 73" descr="Object 7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637467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8" name="Object 76" descr="Object 7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097497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9" name="Object 79" descr="Object 7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77654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0" name="Object 82" descr="Object 8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0376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1" name="Object 85" descr="Object 8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515535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2" name="Object 88" descr="Object 8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97556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3" name="Object 91" descr="Object 9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455722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4" name="Object 94" descr="Object 9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915751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5" name="Object 97" descr="Object 9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399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6" name="Object 100" descr="Object 10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859355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7" name="Object 103" descr="Object 10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339512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8" name="Object 106" descr="Object 10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810591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9" name="Object 109" descr="Object 10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288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0" name="Object 112" descr="Object 1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748472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1" name="Object 115" descr="Object 11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228629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2" name="Object 118" descr="Object 11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699707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3" name="Object 121" descr="Object 12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192168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4" name="Object 124" descr="Object 12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672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5" name="Object 127" descr="Object 12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143403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6" name="Object 130" descr="Object 13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621255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7" name="Object 133" descr="Object 13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0812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8" name="Object 136" descr="Object 13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561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9" name="Object 139" descr="Object 13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32521" y="125800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61" name="그룹 1048"/>
          <p:cNvGrpSpPr/>
          <p:nvPr/>
        </p:nvGrpSpPr>
        <p:grpSpPr>
          <a:xfrm>
            <a:off x="1215647" y="8943941"/>
            <a:ext cx="15761905" cy="485265"/>
            <a:chOff x="0" y="0"/>
            <a:chExt cx="15761904" cy="485263"/>
          </a:xfrm>
        </p:grpSpPr>
        <p:pic>
          <p:nvPicPr>
            <p:cNvPr id="1221" name="Object 144" descr="Object 14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5761905" cy="485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2" name="Object 147" descr="Object 14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9318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3" name="Object 150" descr="Object 15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75854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4" name="Object 153" descr="Object 15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89740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5" name="Object 156" descr="Object 15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86276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6" name="Object 159" descr="Object 15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698173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7" name="Object 162" descr="Object 16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094709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8" name="Object 165" descr="Object 16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08595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9" name="Object 168" descr="Object 16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05131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0" name="Object 171" descr="Object 17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21962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1" name="Object 174" descr="Object 17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718498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2" name="Object 177" descr="Object 17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132383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3" name="Object 180" descr="Object 18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538443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4" name="Object 183" descr="Object 18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950341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5" name="Object 186" descr="Object 18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46877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6" name="Object 189" descr="Object 18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60762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7" name="Object 192" descr="Object 19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166822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8" name="Object 195" descr="Object 19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583337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9" name="Object 198" descr="Object 19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979873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0" name="Object 201" descr="Object 20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393759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1" name="Object 204" descr="Object 20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790295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2" name="Object 207" descr="Object 20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202193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3" name="Object 210" descr="Object 21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9872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4" name="Object 213" descr="Object 21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012614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5" name="Object 216" descr="Object 21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409150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6" name="Object 219" descr="Object 21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825981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7" name="Object 222" descr="Object 22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22251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8" name="Object 225" descr="Object 22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63640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9" name="Object 228" descr="Object 22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042463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0" name="Object 231" descr="Object 23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454360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1" name="Object 234" descr="Object 23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850896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2" name="Object 237" descr="Object 23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264781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3" name="Object 240" descr="Object 24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670842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4" name="Object 243" descr="Object 24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09533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5" name="Object 246" descr="Object 24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50921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6" name="Object 249" descr="Object 24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915279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7" name="Object 252" descr="Object 25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327176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8" name="Object 255" descr="Object 25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72371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9" name="Object 258" descr="Object 25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13759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0" name="Object 261" descr="Object 26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54365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02" name="그룹 1089"/>
          <p:cNvGrpSpPr/>
          <p:nvPr/>
        </p:nvGrpSpPr>
        <p:grpSpPr>
          <a:xfrm>
            <a:off x="7619" y="8885288"/>
            <a:ext cx="18285714" cy="562966"/>
            <a:chOff x="0" y="0"/>
            <a:chExt cx="18285713" cy="562965"/>
          </a:xfrm>
        </p:grpSpPr>
        <p:pic>
          <p:nvPicPr>
            <p:cNvPr id="1262" name="Object 266" descr="Object 26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3" name="Object 269" descr="Object 26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2020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4" name="Object 272" descr="Object 27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52050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5" name="Object 275" descr="Object 27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32207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6" name="Object 278" descr="Object 27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92237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7" name="Object 281" descr="Object 28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70088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8" name="Object 284" descr="Object 28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30118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9" name="Object 287" descr="Object 28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10275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0" name="Object 290" descr="Object 29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370303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1" name="Object 293" descr="Object 29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53879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2" name="Object 296" descr="Object 29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313908" y="77571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3" name="Object 299" descr="Object 29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794065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4" name="Object 302" descr="Object 30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265144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5" name="Object 305" descr="Object 30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742994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6" name="Object 308" descr="Object 30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203024" y="775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7" name="Object 311" descr="Object 31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683181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8" name="Object 314" descr="Object 31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154259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9" name="Object 317" descr="Object 31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37467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0" name="Object 320" descr="Object 32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097497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1" name="Object 323" descr="Object 32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77654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2" name="Object 326" descr="Object 32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0376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3" name="Object 329" descr="Object 32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515535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4" name="Object 332" descr="Object 33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97556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5" name="Object 335" descr="Object 33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455722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6" name="Object 338" descr="Object 3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915751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7" name="Object 341" descr="Object 34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399326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8" name="Object 344" descr="Object 34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859355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9" name="Object 347" descr="Object 34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339512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0" name="Object 350" descr="Object 35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810591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1" name="Object 353" descr="Object 35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288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2" name="Object 356" descr="Object 35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748472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3" name="Object 359" descr="Object 35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228629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4" name="Object 362" descr="Object 36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699707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5" name="Object 365" descr="Object 36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192168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6" name="Object 368" descr="Object 36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67232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7" name="Object 371" descr="Object 37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143403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8" name="Object 374" descr="Object 37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621255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9" name="Object 377" descr="Object 37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0812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0" name="Object 380" descr="Object 38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561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1" name="Object 383" descr="Object 38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8032521" y="78148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6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159" y="482267"/>
            <a:ext cx="1890976" cy="619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7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34289" y="805765"/>
            <a:ext cx="8486510" cy="18021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0" name="그룹 1003"/>
          <p:cNvGrpSpPr/>
          <p:nvPr/>
        </p:nvGrpSpPr>
        <p:grpSpPr>
          <a:xfrm>
            <a:off x="1019343" y="2688738"/>
            <a:ext cx="7579094" cy="6332692"/>
            <a:chOff x="0" y="0"/>
            <a:chExt cx="7579092" cy="6332691"/>
          </a:xfrm>
        </p:grpSpPr>
        <p:pic>
          <p:nvPicPr>
            <p:cNvPr id="1308" name="Object 11" descr="Object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579" y="0"/>
              <a:ext cx="7558514" cy="43703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9" name="Object 14" descr="Object 1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696298"/>
              <a:ext cx="7558514" cy="4636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11" name="Object 18" descr="Object 1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00000" y="3020992"/>
            <a:ext cx="8499468" cy="5669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5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159" y="482267"/>
            <a:ext cx="1890976" cy="619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6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34289" y="803574"/>
            <a:ext cx="7978395" cy="1805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7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15662" y="2479891"/>
            <a:ext cx="11163363" cy="7021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Object 13" descr="Object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1743" y="5142857"/>
            <a:ext cx="3865085" cy="1073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9" name="Object 16" descr="Object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528570" y="6931228"/>
            <a:ext cx="2849726" cy="2849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3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159" y="482267"/>
            <a:ext cx="1895338" cy="62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1" name="그룹"/>
          <p:cNvGrpSpPr/>
          <p:nvPr/>
        </p:nvGrpSpPr>
        <p:grpSpPr>
          <a:xfrm>
            <a:off x="2264761" y="2454254"/>
            <a:ext cx="6147199" cy="7086655"/>
            <a:chOff x="0" y="0"/>
            <a:chExt cx="6147197" cy="7086653"/>
          </a:xfrm>
        </p:grpSpPr>
        <p:grpSp>
          <p:nvGrpSpPr>
            <p:cNvPr id="1329" name="그룹 1003"/>
            <p:cNvGrpSpPr/>
            <p:nvPr/>
          </p:nvGrpSpPr>
          <p:grpSpPr>
            <a:xfrm>
              <a:off x="0" y="0"/>
              <a:ext cx="6147198" cy="6147198"/>
              <a:chOff x="0" y="0"/>
              <a:chExt cx="6147197" cy="6147197"/>
            </a:xfrm>
          </p:grpSpPr>
          <p:pic>
            <p:nvPicPr>
              <p:cNvPr id="1324" name="Object 10" descr="Object 1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6147198" cy="61471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328" name="그룹 1005"/>
              <p:cNvGrpSpPr/>
              <p:nvPr/>
            </p:nvGrpSpPr>
            <p:grpSpPr>
              <a:xfrm>
                <a:off x="1706234" y="1706235"/>
                <a:ext cx="2734728" cy="2734728"/>
                <a:chOff x="0" y="0"/>
                <a:chExt cx="2734727" cy="2734727"/>
              </a:xfrm>
            </p:grpSpPr>
            <p:pic>
              <p:nvPicPr>
                <p:cNvPr id="1325" name="Object 14" descr="Object 14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734728" cy="273472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26" name="Object 17" descr="Object 17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 rot="20640000">
                  <a:off x="1965665" y="694238"/>
                  <a:ext cx="466637" cy="1799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27" name="Object 20" descr="Object 20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 rot="18660000">
                  <a:off x="1806119" y="415101"/>
                  <a:ext cx="385828" cy="1799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330" name="Object 24" descr="Object 2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182172" y="6108033"/>
              <a:ext cx="3873745" cy="9786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32" name="Object 25" descr="Object 2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193489" y="8562284"/>
            <a:ext cx="3071497" cy="9786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7" name="그룹 1009"/>
          <p:cNvGrpSpPr/>
          <p:nvPr/>
        </p:nvGrpSpPr>
        <p:grpSpPr>
          <a:xfrm>
            <a:off x="10415858" y="3304056"/>
            <a:ext cx="4671686" cy="4671686"/>
            <a:chOff x="0" y="0"/>
            <a:chExt cx="4671685" cy="4671685"/>
          </a:xfrm>
        </p:grpSpPr>
        <p:pic>
          <p:nvPicPr>
            <p:cNvPr id="1333" name="Object 28" descr="Object 28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2388" y="968478"/>
              <a:ext cx="4615246" cy="3298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4" name="Object 31" descr="Object 3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91914" y="1686476"/>
              <a:ext cx="1858098" cy="1856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5" name="Object 34" descr="Object 34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731951" y="1825786"/>
              <a:ext cx="1451207" cy="1546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6" name="Object 37" descr="Object 37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4671686" cy="4671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38" name="Object 40" descr="Object 4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538098" y="825232"/>
            <a:ext cx="6847691" cy="1775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3A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1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7551" y="814829"/>
            <a:ext cx="300001" cy="863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2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3868" y="4548570"/>
            <a:ext cx="6497978" cy="1263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3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86393" y="4472554"/>
            <a:ext cx="4587742" cy="1423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4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3625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5" name="Object 15" descr="Object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46482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6" name="Object 18" descr="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285" y="784577"/>
            <a:ext cx="300001" cy="86370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7" name="그룹 1007"/>
          <p:cNvGrpSpPr/>
          <p:nvPr/>
        </p:nvGrpSpPr>
        <p:grpSpPr>
          <a:xfrm>
            <a:off x="0" y="784577"/>
            <a:ext cx="18285714" cy="562966"/>
            <a:chOff x="0" y="0"/>
            <a:chExt cx="18285713" cy="562965"/>
          </a:xfrm>
        </p:grpSpPr>
        <p:pic>
          <p:nvPicPr>
            <p:cNvPr id="1347" name="Object 22" descr="Object 2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8" name="Object 25" descr="Object 2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2020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9" name="Object 28" descr="Object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52050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0" name="Object 31" descr="Object 3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32207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1" name="Object 34" descr="Object 3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92237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2" name="Object 37" descr="Object 3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70088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3" name="Object 40" descr="Object 4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430118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4" name="Object 43" descr="Object 4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910275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5" name="Object 46" descr="Object 4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370303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6" name="Object 49" descr="Object 4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3877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7" name="Object 52" descr="Object 5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13908" y="126377"/>
              <a:ext cx="208998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8" name="Object 55" descr="Object 5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94065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9" name="Object 58" descr="Object 5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65144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0" name="Object 61" descr="Object 6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42994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1" name="Object 64" descr="Object 6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203024" y="126377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2" name="Object 67" descr="Object 6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683181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3" name="Object 70" descr="Object 7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154259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4" name="Object 73" descr="Object 7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637467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5" name="Object 76" descr="Object 7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097497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6" name="Object 79" descr="Object 7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77654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7" name="Object 82" descr="Object 8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0376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8" name="Object 85" descr="Object 8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515535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9" name="Object 88" descr="Object 8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97556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0" name="Object 91" descr="Object 9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455722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1" name="Object 94" descr="Object 9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915751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2" name="Object 97" descr="Object 9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399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3" name="Object 100" descr="Object 10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859355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4" name="Object 103" descr="Object 10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339512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5" name="Object 106" descr="Object 10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810591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6" name="Object 109" descr="Object 10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288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7" name="Object 112" descr="Object 1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748472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8" name="Object 115" descr="Object 11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228629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9" name="Object 118" descr="Object 11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699707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0" name="Object 121" descr="Object 12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192168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1" name="Object 124" descr="Object 12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672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2" name="Object 127" descr="Object 12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143403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3" name="Object 130" descr="Object 13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621255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4" name="Object 133" descr="Object 13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0812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5" name="Object 136" descr="Object 13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561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6" name="Object 139" descr="Object 13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32521" y="125800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28" name="그룹 1048"/>
          <p:cNvGrpSpPr/>
          <p:nvPr/>
        </p:nvGrpSpPr>
        <p:grpSpPr>
          <a:xfrm>
            <a:off x="1215647" y="8943941"/>
            <a:ext cx="15761905" cy="485265"/>
            <a:chOff x="0" y="0"/>
            <a:chExt cx="15761904" cy="485263"/>
          </a:xfrm>
        </p:grpSpPr>
        <p:pic>
          <p:nvPicPr>
            <p:cNvPr id="1388" name="Object 144" descr="Object 14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5761905" cy="485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9" name="Object 147" descr="Object 14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9318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0" name="Object 150" descr="Object 15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75854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1" name="Object 153" descr="Object 15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89740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2" name="Object 156" descr="Object 15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86276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3" name="Object 159" descr="Object 15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698173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4" name="Object 162" descr="Object 16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094709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5" name="Object 165" descr="Object 16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08595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6" name="Object 168" descr="Object 16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05131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7" name="Object 171" descr="Object 17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21962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8" name="Object 174" descr="Object 17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718498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9" name="Object 177" descr="Object 17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132383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0" name="Object 180" descr="Object 18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538443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1" name="Object 183" descr="Object 18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950341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2" name="Object 186" descr="Object 18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46877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3" name="Object 189" descr="Object 18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60762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4" name="Object 192" descr="Object 19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166822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5" name="Object 195" descr="Object 19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583337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6" name="Object 198" descr="Object 19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979873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7" name="Object 201" descr="Object 20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393759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8" name="Object 204" descr="Object 20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790295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9" name="Object 207" descr="Object 20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202193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0" name="Object 210" descr="Object 21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9872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1" name="Object 213" descr="Object 21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012614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2" name="Object 216" descr="Object 21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409150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3" name="Object 219" descr="Object 21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825981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4" name="Object 222" descr="Object 22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22251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5" name="Object 225" descr="Object 22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63640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6" name="Object 228" descr="Object 22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042463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7" name="Object 231" descr="Object 23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454360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8" name="Object 234" descr="Object 23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850896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9" name="Object 237" descr="Object 23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264781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0" name="Object 240" descr="Object 24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670842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1" name="Object 243" descr="Object 24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09533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2" name="Object 246" descr="Object 24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50921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3" name="Object 249" descr="Object 24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915279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4" name="Object 252" descr="Object 25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327176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5" name="Object 255" descr="Object 25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72371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6" name="Object 258" descr="Object 25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13759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7" name="Object 261" descr="Object 26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54365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69" name="그룹 1089"/>
          <p:cNvGrpSpPr/>
          <p:nvPr/>
        </p:nvGrpSpPr>
        <p:grpSpPr>
          <a:xfrm>
            <a:off x="7619" y="8885288"/>
            <a:ext cx="18285714" cy="562966"/>
            <a:chOff x="0" y="0"/>
            <a:chExt cx="18285713" cy="562965"/>
          </a:xfrm>
        </p:grpSpPr>
        <p:pic>
          <p:nvPicPr>
            <p:cNvPr id="1429" name="Object 266" descr="Object 26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0" name="Object 269" descr="Object 26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2020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1" name="Object 272" descr="Object 27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52050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2" name="Object 275" descr="Object 27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32207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3" name="Object 278" descr="Object 27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92237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4" name="Object 281" descr="Object 28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70088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5" name="Object 284" descr="Object 28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30118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Object 287" descr="Object 28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10275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7" name="Object 290" descr="Object 29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370303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Object 293" descr="Object 29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53879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9" name="Object 296" descr="Object 29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313908" y="77571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0" name="Object 299" descr="Object 29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794065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1" name="Object 302" descr="Object 30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265144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2" name="Object 305" descr="Object 30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742994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Object 308" descr="Object 30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203024" y="775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4" name="Object 311" descr="Object 31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683181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5" name="Object 314" descr="Object 31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154259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6" name="Object 317" descr="Object 31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37467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7" name="Object 320" descr="Object 32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097497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8" name="Object 323" descr="Object 32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77654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9" name="Object 326" descr="Object 32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0376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0" name="Object 329" descr="Object 32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515535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1" name="Object 332" descr="Object 33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97556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2" name="Object 335" descr="Object 33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455722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3" name="Object 338" descr="Object 3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915751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4" name="Object 341" descr="Object 34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399326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5" name="Object 344" descr="Object 34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859355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6" name="Object 347" descr="Object 34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339512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7" name="Object 350" descr="Object 35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810591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8" name="Object 353" descr="Object 35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288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9" name="Object 356" descr="Object 35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748472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0" name="Object 359" descr="Object 35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228629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1" name="Object 362" descr="Object 36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699707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2" name="Object 365" descr="Object 36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192168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3" name="Object 368" descr="Object 36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67232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4" name="Object 371" descr="Object 37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143403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5" name="Object 374" descr="Object 37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621255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6" name="Object 377" descr="Object 37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0812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7" name="Object 380" descr="Object 38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561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8" name="Object 383" descr="Object 38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8032521" y="78148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70" name="Object 386" descr="Object 38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683610" y="5917048"/>
            <a:ext cx="6482463" cy="587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4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517" y="2333176"/>
            <a:ext cx="4212794" cy="6013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2946" y="4864132"/>
            <a:ext cx="928738" cy="493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7294" y="6535098"/>
            <a:ext cx="3137920" cy="439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7" name="Object 12" descr="Object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0965" y="7016604"/>
            <a:ext cx="3525847" cy="724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Object 14" descr="Object 1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7703" y="2535396"/>
            <a:ext cx="3774423" cy="3581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Object 17" descr="Object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517" y="2333176"/>
            <a:ext cx="4212794" cy="6013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Object 19" descr="Object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547" y="6065435"/>
            <a:ext cx="928739" cy="493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1" name="Object 20" descr="Object 2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7294" y="6449383"/>
            <a:ext cx="2940226" cy="436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2" name="Object 21" descr="Object 2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20963" y="6930887"/>
            <a:ext cx="3674952" cy="1253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3" name="Object 23" descr="Object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9411" y="3589004"/>
            <a:ext cx="4212793" cy="6013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Object 25" descr="Object 25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043440" y="7395181"/>
            <a:ext cx="929568" cy="496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Object 26" descr="Object 2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048189" y="7790928"/>
            <a:ext cx="2466873" cy="439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Object 27" descr="Object 2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041860" y="8253383"/>
            <a:ext cx="3426903" cy="1254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7" name="Object 29" descr="Object 2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043851" y="3807895"/>
            <a:ext cx="3783913" cy="3612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8" name="Object 32" descr="Object 32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612676" y="3194980"/>
            <a:ext cx="867828" cy="859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Object 35" descr="Object 3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56629" y="2535396"/>
            <a:ext cx="3794584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0" name="Object 38" descr="Object 3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191783" y="1939153"/>
            <a:ext cx="867828" cy="859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1" name="Object 40" descr="Object 40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986451" y="825294"/>
            <a:ext cx="7887198" cy="130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2" name="Object 42" descr="Object 4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63223" y="1794372"/>
            <a:ext cx="4212794" cy="6013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3" name="Object 44" descr="Object 44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3877233" y="5629119"/>
            <a:ext cx="922720" cy="495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Object 45" descr="Object 45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3881982" y="6005819"/>
            <a:ext cx="3592301" cy="439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Object 46" descr="Object 46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3875660" y="6477803"/>
            <a:ext cx="3494476" cy="1255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6" name="Object 48" descr="Object 4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34909" y="2919482"/>
            <a:ext cx="4212794" cy="6013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Object 50" descr="Object 50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9448938" y="6697091"/>
            <a:ext cx="902139" cy="493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Object 51" descr="Object 51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453687" y="7092839"/>
            <a:ext cx="3162330" cy="4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Object 52" descr="Object 52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447355" y="7574346"/>
            <a:ext cx="3748228" cy="71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Object 54" descr="Object 54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883146" y="2031694"/>
            <a:ext cx="3772946" cy="3625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Object 57" descr="Object 57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5446488" y="1400349"/>
            <a:ext cx="867828" cy="859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2" name="Object 60" descr="Object 60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9480561" y="3129805"/>
            <a:ext cx="3743178" cy="3593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3" name="Object 63" descr="Object 63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9021977" y="2669965"/>
            <a:ext cx="867828" cy="859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4" name="Object 66" descr="Object 66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0808226" y="1897801"/>
            <a:ext cx="1381666" cy="1996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7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8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7670" y="2220709"/>
            <a:ext cx="5070376" cy="723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9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5260" y="6801697"/>
            <a:ext cx="1101224" cy="59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0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70979" y="7278002"/>
            <a:ext cx="4611425" cy="5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1" name="Object 12" descr="Object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53832" y="7857518"/>
            <a:ext cx="4756406" cy="150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Object 14" descr="Object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2709" y="1169470"/>
            <a:ext cx="5070376" cy="723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3" name="Object 16" descr="Object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0308" y="5750457"/>
            <a:ext cx="1117071" cy="598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4" name="Object 17" descr="Object 1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16022" y="6226762"/>
            <a:ext cx="4652731" cy="52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Object 18" descr="Object 1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08402" y="6806286"/>
            <a:ext cx="4243568" cy="872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6" name="Object 20" descr="Object 2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16514" y="1412856"/>
            <a:ext cx="4542767" cy="431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7" name="Object 23" descr="Object 2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098987" y="695237"/>
            <a:ext cx="1044488" cy="1034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8" name="Object 26" descr="Object 2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71967" y="2490963"/>
            <a:ext cx="4541782" cy="430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9" name="Object 29" descr="Object 2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928410" y="1703689"/>
            <a:ext cx="1044488" cy="1034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0" name="Object 32" descr="Object 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06616" y="998453"/>
            <a:ext cx="5070376" cy="723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Object 34" descr="Object 3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564205" y="5608011"/>
            <a:ext cx="1101891" cy="594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2" name="Object 35" descr="Object 3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2569928" y="6055743"/>
            <a:ext cx="4097559" cy="52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Object 36" descr="Object 3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581348" y="6635263"/>
            <a:ext cx="4439949" cy="841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4" name="Object 38" descr="Object 38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2570913" y="1272435"/>
            <a:ext cx="4541782" cy="4356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5" name="Object 41" descr="Object 41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4452893" y="524219"/>
            <a:ext cx="1044488" cy="103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120448"/>
            <a:ext cx="4526566" cy="538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그룹 1004"/>
          <p:cNvGrpSpPr/>
          <p:nvPr/>
        </p:nvGrpSpPr>
        <p:grpSpPr>
          <a:xfrm>
            <a:off x="12946763" y="6164470"/>
            <a:ext cx="5100857" cy="6471059"/>
            <a:chOff x="0" y="0"/>
            <a:chExt cx="5100856" cy="6471057"/>
          </a:xfrm>
        </p:grpSpPr>
        <p:pic>
          <p:nvPicPr>
            <p:cNvPr id="282" name="Object 12" descr="Object 1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5100857" cy="3885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Object 15" descr="Object 1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69429" y="255746"/>
              <a:ext cx="3216996" cy="6215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2" name="그룹 1007"/>
          <p:cNvGrpSpPr/>
          <p:nvPr/>
        </p:nvGrpSpPr>
        <p:grpSpPr>
          <a:xfrm>
            <a:off x="-475672" y="246267"/>
            <a:ext cx="5383235" cy="4538523"/>
            <a:chOff x="0" y="0"/>
            <a:chExt cx="5383234" cy="4538522"/>
          </a:xfrm>
        </p:grpSpPr>
        <p:pic>
          <p:nvPicPr>
            <p:cNvPr id="285" name="Object 20" descr="Object 2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1296964" y="-577394"/>
              <a:ext cx="3508877" cy="46636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Object 23" descr="Object 2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65910" y="359467"/>
              <a:ext cx="3728950" cy="2789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Object 26" descr="Object 2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410261"/>
              <a:ext cx="3956252" cy="39562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Object 29" descr="Object 2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2520000">
              <a:off x="3122437" y="1432337"/>
              <a:ext cx="888892" cy="10743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Object 32" descr="Object 32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513767" y="1645245"/>
              <a:ext cx="488471" cy="591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Object 35" descr="Object 3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2520000">
              <a:off x="4297522" y="1382597"/>
              <a:ext cx="803121" cy="970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Object 38" descr="Object 38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19620000">
              <a:off x="339098" y="3559478"/>
              <a:ext cx="1640586" cy="578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6" name="그룹 1015"/>
          <p:cNvGrpSpPr/>
          <p:nvPr/>
        </p:nvGrpSpPr>
        <p:grpSpPr>
          <a:xfrm>
            <a:off x="13493891" y="-659809"/>
            <a:ext cx="5122282" cy="5846419"/>
            <a:chOff x="0" y="0"/>
            <a:chExt cx="5122281" cy="5846417"/>
          </a:xfrm>
        </p:grpSpPr>
        <p:pic>
          <p:nvPicPr>
            <p:cNvPr id="293" name="Object 43" descr="Object 43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 rot="840000">
              <a:off x="547572" y="412548"/>
              <a:ext cx="4027138" cy="5021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Object 46" descr="Object 46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 rot="660000">
              <a:off x="605769" y="2513126"/>
              <a:ext cx="3595175" cy="2085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Object 49" descr="Object 49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 rot="660000">
              <a:off x="1016109" y="1785489"/>
              <a:ext cx="2859601" cy="28181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7" name="Object 52" descr="Object 52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345609" y="4060321"/>
            <a:ext cx="13053572" cy="220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Object 54" descr="Object 54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235906" y="2617430"/>
            <a:ext cx="4950635" cy="5458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3A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8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3868" y="4548570"/>
            <a:ext cx="6497978" cy="1263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9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9656" y="4424765"/>
            <a:ext cx="6584141" cy="1469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0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3625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1" name="Object 12" descr="Object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46482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2" name="Object 15" descr="Object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6370462" y="894695"/>
            <a:ext cx="648042" cy="6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3" name="Object 18" descr="Object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1228571" y="8722301"/>
            <a:ext cx="648042" cy="6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4" name="Object 21" descr="Object 2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7551" y="894695"/>
            <a:ext cx="648042" cy="63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5" name="Object 23" descr="Object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88264" y="921058"/>
            <a:ext cx="1011301" cy="646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6" name="Object 25" descr="Object 2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58186" y="1110582"/>
            <a:ext cx="286258" cy="298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7" name="Object 27" descr="Object 2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913330" y="952806"/>
            <a:ext cx="1996738" cy="6463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0" name="그룹 1009"/>
          <p:cNvGrpSpPr/>
          <p:nvPr/>
        </p:nvGrpSpPr>
        <p:grpSpPr>
          <a:xfrm>
            <a:off x="14190237" y="990475"/>
            <a:ext cx="848096" cy="587303"/>
            <a:chOff x="0" y="0"/>
            <a:chExt cx="848095" cy="587301"/>
          </a:xfrm>
        </p:grpSpPr>
        <p:pic>
          <p:nvPicPr>
            <p:cNvPr id="1538" name="Object 30" descr="Object 3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848096" cy="58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9" name="Object 32" descr="Object 32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5304" y="3599"/>
              <a:ext cx="809396" cy="542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41" name="Object 34" descr="Object 3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83610" y="5917048"/>
            <a:ext cx="6482463" cy="587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Object 36" descr="Object 3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16379443" y="8713320"/>
            <a:ext cx="648042" cy="630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44725" y="2793328"/>
            <a:ext cx="3106896" cy="9375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44897" y="2793328"/>
            <a:ext cx="3114650" cy="9375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7940000">
            <a:off x="5703857" y="4406491"/>
            <a:ext cx="1787299" cy="1787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Object 13" descr="Object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13171" y="5838120"/>
            <a:ext cx="4972849" cy="4447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Object 16" descr="Object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720000">
            <a:off x="6873192" y="4391588"/>
            <a:ext cx="3919010" cy="2558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Object 19" descr="Object 1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831471" y="1378546"/>
            <a:ext cx="2224175" cy="119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Object 21" descr="Object 2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951264" y="1079927"/>
            <a:ext cx="11857757" cy="1777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Object 22" descr="Object 2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41159" y="482267"/>
            <a:ext cx="2282824" cy="62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4807 -0.044428 0.055203 -0.077728 0.088678 -0.097152 C 0.127331 -0.119580 0.168699 -0.122766 0.208297 -0.106366" origin="layout" pathEditMode="relative">
                                      <p:cBhvr>
                                        <p:cTn id="6" dur="1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159" y="482267"/>
            <a:ext cx="2282824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51260" y="1079927"/>
            <a:ext cx="9076862" cy="17770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그룹"/>
          <p:cNvGrpSpPr/>
          <p:nvPr/>
        </p:nvGrpSpPr>
        <p:grpSpPr>
          <a:xfrm>
            <a:off x="1045446" y="3894721"/>
            <a:ext cx="4912186" cy="4842778"/>
            <a:chOff x="0" y="0"/>
            <a:chExt cx="4912185" cy="4842776"/>
          </a:xfrm>
        </p:grpSpPr>
        <p:grpSp>
          <p:nvGrpSpPr>
            <p:cNvPr id="331" name="그룹 1003"/>
            <p:cNvGrpSpPr/>
            <p:nvPr/>
          </p:nvGrpSpPr>
          <p:grpSpPr>
            <a:xfrm>
              <a:off x="-1" y="0"/>
              <a:ext cx="4912187" cy="3289025"/>
              <a:chOff x="0" y="0"/>
              <a:chExt cx="4912185" cy="3289024"/>
            </a:xfrm>
          </p:grpSpPr>
          <p:grpSp>
            <p:nvGrpSpPr>
              <p:cNvPr id="329" name="그룹 1004"/>
              <p:cNvGrpSpPr/>
              <p:nvPr/>
            </p:nvGrpSpPr>
            <p:grpSpPr>
              <a:xfrm>
                <a:off x="0" y="359928"/>
                <a:ext cx="4912186" cy="2929097"/>
                <a:chOff x="0" y="0"/>
                <a:chExt cx="4912185" cy="2929095"/>
              </a:xfrm>
            </p:grpSpPr>
            <p:pic>
              <p:nvPicPr>
                <p:cNvPr id="315" name="Object 12" descr="Object 12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912186" cy="29290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6" name="Object 15" descr="Object 15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 rot="10800000">
                  <a:off x="738448" y="626508"/>
                  <a:ext cx="1794158" cy="11579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7" name="Object 18" descr="Object 18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394122" y="201811"/>
                  <a:ext cx="1779615" cy="42469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322" name="그룹 1008"/>
                <p:cNvGrpSpPr/>
                <p:nvPr/>
              </p:nvGrpSpPr>
              <p:grpSpPr>
                <a:xfrm>
                  <a:off x="1190623" y="745755"/>
                  <a:ext cx="1011169" cy="958107"/>
                  <a:chOff x="0" y="0"/>
                  <a:chExt cx="1011167" cy="958106"/>
                </a:xfrm>
              </p:grpSpPr>
              <p:pic>
                <p:nvPicPr>
                  <p:cNvPr id="318" name="Object 22" descr="Object 22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tretch>
                    <a:fillRect/>
                  </a:stretch>
                </p:blipFill>
                <p:spPr>
                  <a:xfrm>
                    <a:off x="0" y="1133"/>
                    <a:ext cx="505584" cy="47719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19" name="Object 25" descr="Object 25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tretch>
                    <a:fillRect/>
                  </a:stretch>
                </p:blipFill>
                <p:spPr>
                  <a:xfrm>
                    <a:off x="505583" y="0"/>
                    <a:ext cx="505585" cy="47719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20" name="Object 28" descr="Object 28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tretch>
                    <a:fillRect/>
                  </a:stretch>
                </p:blipFill>
                <p:spPr>
                  <a:xfrm>
                    <a:off x="0" y="480908"/>
                    <a:ext cx="505584" cy="47719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21" name="Object 31" descr="Object 31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tretch>
                    <a:fillRect/>
                  </a:stretch>
                </p:blipFill>
                <p:spPr>
                  <a:xfrm>
                    <a:off x="505583" y="479775"/>
                    <a:ext cx="505585" cy="47719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323" name="Object 35" descr="Object 35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394122" y="1572155"/>
                  <a:ext cx="1779615" cy="42469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4" name="Object 38" descr="Object 38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394122" y="2196445"/>
                  <a:ext cx="1779615" cy="4246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5" name="Object 41" descr="Object 41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4169856" y="44935"/>
                  <a:ext cx="738450" cy="73845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6" name="Object 44" descr="Object 44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4173736" y="1415279"/>
                  <a:ext cx="738450" cy="73845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7" name="Object 47" descr="Object 47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4173736" y="2046253"/>
                  <a:ext cx="738450" cy="73845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8" name="Object 50" descr="Object 50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-1" y="855583"/>
                  <a:ext cx="738450" cy="73845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30" name="Object 54" descr="Object 54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254848" y="-1"/>
                <a:ext cx="719858" cy="7198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32" name="Object 78" descr="Object 78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18773" t="0" r="0" b="0"/>
            <a:stretch>
              <a:fillRect/>
            </a:stretch>
          </p:blipFill>
          <p:spPr>
            <a:xfrm>
              <a:off x="367081" y="3913832"/>
              <a:ext cx="4267490" cy="928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2" name="그룹"/>
          <p:cNvGrpSpPr/>
          <p:nvPr/>
        </p:nvGrpSpPr>
        <p:grpSpPr>
          <a:xfrm>
            <a:off x="6429738" y="3530018"/>
            <a:ext cx="6333404" cy="5195024"/>
            <a:chOff x="0" y="0"/>
            <a:chExt cx="6333402" cy="5195022"/>
          </a:xfrm>
        </p:grpSpPr>
        <p:pic>
          <p:nvPicPr>
            <p:cNvPr id="334" name="Object 58" descr="Object 58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362468" y="0"/>
              <a:ext cx="1970935" cy="1331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5" name="Object 61" descr="Object 61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4218621" y="2510799"/>
              <a:ext cx="1142956" cy="1142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6" name="Object 64" descr="Object 64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 rot="20220000">
              <a:off x="2007531" y="1114271"/>
              <a:ext cx="2366575" cy="341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7" name="Object 67" descr="Object 67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 rot="1500000">
              <a:off x="1899837" y="2448335"/>
              <a:ext cx="2356957" cy="34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8" name="Object 70" descr="Object 70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2792671" y="2281951"/>
              <a:ext cx="620147" cy="7241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9" name="Object 73" descr="Object 73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2672662" y="954337"/>
              <a:ext cx="753340" cy="753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Object 76" descr="Object 76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79997" y="1391758"/>
              <a:ext cx="1970935" cy="1331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Object 79" descr="Object 79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0" y="4278535"/>
              <a:ext cx="5575449" cy="9164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그룹"/>
          <p:cNvGrpSpPr/>
          <p:nvPr/>
        </p:nvGrpSpPr>
        <p:grpSpPr>
          <a:xfrm>
            <a:off x="11989296" y="3202202"/>
            <a:ext cx="5565926" cy="5522840"/>
            <a:chOff x="0" y="0"/>
            <a:chExt cx="5565924" cy="5522838"/>
          </a:xfrm>
        </p:grpSpPr>
        <p:pic>
          <p:nvPicPr>
            <p:cNvPr id="343" name="Object 80" descr="Object 80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0" y="4606351"/>
              <a:ext cx="5565925" cy="9164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51" name="그룹 1027"/>
            <p:cNvGrpSpPr/>
            <p:nvPr/>
          </p:nvGrpSpPr>
          <p:grpSpPr>
            <a:xfrm>
              <a:off x="1451798" y="-1"/>
              <a:ext cx="3253377" cy="3981546"/>
              <a:chOff x="0" y="0"/>
              <a:chExt cx="3253375" cy="3981544"/>
            </a:xfrm>
          </p:grpSpPr>
          <p:grpSp>
            <p:nvGrpSpPr>
              <p:cNvPr id="347" name="그룹 1028"/>
              <p:cNvGrpSpPr/>
              <p:nvPr/>
            </p:nvGrpSpPr>
            <p:grpSpPr>
              <a:xfrm>
                <a:off x="0" y="-1"/>
                <a:ext cx="3253376" cy="3981546"/>
                <a:chOff x="0" y="0"/>
                <a:chExt cx="3253375" cy="3981543"/>
              </a:xfrm>
            </p:grpSpPr>
            <p:pic>
              <p:nvPicPr>
                <p:cNvPr id="344" name="Object 84" descr="Object 84"/>
                <p:cNvPicPr>
                  <a:picLocks noChangeAspect="1"/>
                </p:cNvPicPr>
                <p:nvPr/>
              </p:nvPicPr>
              <p:blipFill>
                <a:blip r:embed="rId24">
                  <a:extLst/>
                </a:blip>
                <a:stretch>
                  <a:fillRect/>
                </a:stretch>
              </p:blipFill>
              <p:spPr>
                <a:xfrm>
                  <a:off x="0" y="876499"/>
                  <a:ext cx="2115683" cy="24429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45" name="Object 87" descr="Object 87"/>
                <p:cNvPicPr>
                  <a:picLocks noChangeAspect="1"/>
                </p:cNvPicPr>
                <p:nvPr/>
              </p:nvPicPr>
              <p:blipFill>
                <a:blip r:embed="rId24">
                  <a:extLst/>
                </a:blip>
                <a:stretch>
                  <a:fillRect/>
                </a:stretch>
              </p:blipFill>
              <p:spPr>
                <a:xfrm>
                  <a:off x="1137692" y="1538602"/>
                  <a:ext cx="2115684" cy="24429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46" name="Object 90" descr="Object 90"/>
                <p:cNvPicPr>
                  <a:picLocks noChangeAspect="1"/>
                </p:cNvPicPr>
                <p:nvPr/>
              </p:nvPicPr>
              <p:blipFill>
                <a:blip r:embed="rId24">
                  <a:extLst/>
                </a:blip>
                <a:stretch>
                  <a:fillRect/>
                </a:stretch>
              </p:blipFill>
              <p:spPr>
                <a:xfrm>
                  <a:off x="625311" y="0"/>
                  <a:ext cx="2115684" cy="24429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48" name="Object 94" descr="Object 94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215430" y="2082392"/>
                <a:ext cx="650455" cy="6504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9" name="Object 97" descr="Object 97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1367632" y="2746871"/>
                <a:ext cx="594301" cy="594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0" name="Object 100" descr="Object 100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869046" y="1212196"/>
                <a:ext cx="607443" cy="6074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2" grpId="3"/>
      <p:bldP build="whole" bldLvl="1" animBg="1" rev="0" advAuto="0" spid="342" grpId="2"/>
      <p:bldP build="whole" bldLvl="1" animBg="1" rev="0" advAuto="0" spid="3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9" name="그룹 1003"/>
          <p:cNvGrpSpPr/>
          <p:nvPr/>
        </p:nvGrpSpPr>
        <p:grpSpPr>
          <a:xfrm>
            <a:off x="3939918" y="2659608"/>
            <a:ext cx="10405879" cy="7106021"/>
            <a:chOff x="0" y="0"/>
            <a:chExt cx="10405878" cy="7106019"/>
          </a:xfrm>
        </p:grpSpPr>
        <p:pic>
          <p:nvPicPr>
            <p:cNvPr id="356" name="Object 9" descr="Object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405879" cy="7106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Object 12" descr="Object 1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49857" y="5009802"/>
              <a:ext cx="1003177" cy="379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Object 15" descr="Object 1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8635" y="1892204"/>
              <a:ext cx="1612065" cy="379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0" name="Object 18" descr="Object 1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1159" y="482267"/>
            <a:ext cx="2282824" cy="6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Object 19" descr="Object 1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51260" y="1079927"/>
            <a:ext cx="10931768" cy="1777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3A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7551" y="814829"/>
            <a:ext cx="300001" cy="863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3868" y="4548570"/>
            <a:ext cx="6497978" cy="1263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53927" y="4472554"/>
            <a:ext cx="6727047" cy="1461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3625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Object 15" descr="Object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46482" y="5081113"/>
            <a:ext cx="3335606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Object 18" descr="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285" y="784577"/>
            <a:ext cx="300001" cy="86370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0" name="그룹 1007"/>
          <p:cNvGrpSpPr/>
          <p:nvPr/>
        </p:nvGrpSpPr>
        <p:grpSpPr>
          <a:xfrm>
            <a:off x="0" y="784577"/>
            <a:ext cx="18285714" cy="562966"/>
            <a:chOff x="0" y="0"/>
            <a:chExt cx="18285713" cy="562965"/>
          </a:xfrm>
        </p:grpSpPr>
        <p:pic>
          <p:nvPicPr>
            <p:cNvPr id="370" name="Object 22" descr="Object 2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Object 25" descr="Object 2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2020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Object 28" descr="Object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52050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3" name="Object 31" descr="Object 3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32207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4" name="Object 34" descr="Object 3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92237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Object 37" descr="Object 3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70088" y="12176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Object 40" descr="Object 4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430118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7" name="Object 43" descr="Object 4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910275" y="1229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Object 46" descr="Object 4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370303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Object 49" descr="Object 4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3877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Object 52" descr="Object 5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13908" y="126377"/>
              <a:ext cx="208998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Object 55" descr="Object 5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94065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Object 58" descr="Object 5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65144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3" name="Object 61" descr="Object 6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42994" y="1240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Object 64" descr="Object 6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203024" y="126377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Object 67" descr="Object 6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683181" y="1252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Object 70" descr="Object 7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154259" y="1275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Object 73" descr="Object 7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637467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8" name="Object 76" descr="Object 7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097497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Object 79" descr="Object 7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77654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0" name="Object 82" descr="Object 8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0376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1" name="Object 85" descr="Object 8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515535" y="121191"/>
              <a:ext cx="208999" cy="359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Object 88" descr="Object 8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97556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3" name="Object 91" descr="Object 9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455722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Object 94" descr="Object 9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915751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Object 97" descr="Object 9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399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Object 100" descr="Object 10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859355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Object 103" descr="Object 10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339512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8" name="Object 106" descr="Object 10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810591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9" name="Object 109" descr="Object 10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288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0" name="Object 112" descr="Object 1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748472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Object 115" descr="Object 11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228629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2" name="Object 118" descr="Object 11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699707" y="12695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3" name="Object 121" descr="Object 12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192168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4" name="Object 124" descr="Object 12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672325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Object 127" descr="Object 12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143403" y="1258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Object 130" descr="Object 13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621255" y="122342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Object 133" descr="Object 13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081284" y="12464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Object 136" descr="Object 13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561441" y="1234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9" name="Object 139" descr="Object 13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032521" y="125800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1" name="그룹 1048"/>
          <p:cNvGrpSpPr/>
          <p:nvPr/>
        </p:nvGrpSpPr>
        <p:grpSpPr>
          <a:xfrm>
            <a:off x="1215647" y="8943941"/>
            <a:ext cx="15761905" cy="485265"/>
            <a:chOff x="0" y="0"/>
            <a:chExt cx="15761904" cy="485263"/>
          </a:xfrm>
        </p:grpSpPr>
        <p:pic>
          <p:nvPicPr>
            <p:cNvPr id="411" name="Object 144" descr="Object 14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5761905" cy="485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2" name="Object 147" descr="Object 14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9318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Object 150" descr="Object 15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75854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4" name="Object 153" descr="Object 15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89740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5" name="Object 156" descr="Object 15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86276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6" name="Object 159" descr="Object 15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698173" y="10496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Object 162" descr="Object 16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094709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Object 165" descr="Object 16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08595" y="10595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Object 168" descr="Object 16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05131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Object 171" descr="Object 17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21962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Object 174" descr="Object 17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718498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2" name="Object 177" descr="Object 17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132383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3" name="Object 180" descr="Object 18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538443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4" name="Object 183" descr="Object 18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950341" y="10694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5" name="Object 186" descr="Object 18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46877" y="10893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6" name="Object 189" descr="Object 18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60762" y="10794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7" name="Object 192" descr="Object 19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166822" y="10992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8" name="Object 195" descr="Object 19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583337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9" name="Object 198" descr="Object 19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979873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0" name="Object 201" descr="Object 20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393759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Object 204" descr="Object 20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790295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2" name="Object 207" descr="Object 20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202193" y="10446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Object 210" descr="Object 21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9872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Object 213" descr="Object 21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012614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Object 216" descr="Object 21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409150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Object 219" descr="Object 21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825981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7" name="Object 222" descr="Object 22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22251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Object 225" descr="Object 22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63640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9" name="Object 228" descr="Object 22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042463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0" name="Object 231" descr="Object 23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454360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1" name="Object 234" descr="Object 23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850896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2" name="Object 237" descr="Object 23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264781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" name="Object 240" descr="Object 24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670842" y="109432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Object 243" descr="Object 24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09533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5" name="Object 246" descr="Object 24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50921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Object 249" descr="Object 24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915279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" name="Object 252" descr="Object 25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327176" y="10545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Object 255" descr="Object 25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723712" y="107445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Object 258" descr="Object 25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137598" y="106451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0" name="Object 261" descr="Object 26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543657" y="108438"/>
              <a:ext cx="180153" cy="309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2" name="그룹 1089"/>
          <p:cNvGrpSpPr/>
          <p:nvPr/>
        </p:nvGrpSpPr>
        <p:grpSpPr>
          <a:xfrm>
            <a:off x="7619" y="8885288"/>
            <a:ext cx="18285714" cy="562966"/>
            <a:chOff x="0" y="0"/>
            <a:chExt cx="18285713" cy="562965"/>
          </a:xfrm>
        </p:grpSpPr>
        <p:pic>
          <p:nvPicPr>
            <p:cNvPr id="452" name="Object 266" descr="Object 26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8285714" cy="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Object 269" descr="Object 26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2020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Object 272" descr="Object 27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52050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Object 275" descr="Object 27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32207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Object 278" descr="Object 27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92237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Object 281" descr="Object 28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970088" y="8218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Object 284" descr="Object 28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30118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9" name="Object 287" descr="Object 28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10275" y="8102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0" name="Object 290" descr="Object 29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370303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Object 293" descr="Object 29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53879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Object 296" descr="Object 29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313908" y="77571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Object 299" descr="Object 29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794065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Object 302" descr="Object 30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265144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Object 305" descr="Object 30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742994" y="79876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6" name="Object 308" descr="Object 30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203024" y="77571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Object 311" descr="Object 31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683181" y="78724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Object 314" descr="Object 31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154259" y="76419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Object 317" descr="Object 31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37467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Object 320" descr="Object 32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097497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Object 323" descr="Object 32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77654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Object 326" descr="Object 32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0376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Object 329" descr="Object 32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515535" y="82757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Object 332" descr="Object 33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97556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5" name="Object 335" descr="Object 33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455722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Object 338" descr="Object 3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915751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Object 341" descr="Object 34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399326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8" name="Object 344" descr="Object 34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859355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9" name="Object 347" descr="Object 34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339512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0" name="Object 350" descr="Object 35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810591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1" name="Object 353" descr="Object 35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288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2" name="Object 356" descr="Object 35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748472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Object 359" descr="Object 35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228629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4" name="Object 362" descr="Object 36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699707" y="7699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5" name="Object 365" descr="Object 36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192168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6" name="Object 368" descr="Object 36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5672325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7" name="Object 371" descr="Object 371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143403" y="78148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8" name="Object 374" descr="Object 37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6621255" y="81605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9" name="Object 377" descr="Object 37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081284" y="79300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0" name="Object 380" descr="Object 38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561441" y="80453"/>
              <a:ext cx="208999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1" name="Object 383" descr="Object 38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8032521" y="78148"/>
              <a:ext cx="208998" cy="359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788151" y="-4248371"/>
            <a:ext cx="10709412" cy="1878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95" y="238094"/>
            <a:ext cx="17809524" cy="980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9308" y="901079"/>
            <a:ext cx="8368756" cy="1904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5958213" y="5820438"/>
            <a:ext cx="6445159" cy="12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Object 28" descr="Object 2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159" y="482267"/>
            <a:ext cx="2678366" cy="62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3" name="그룹"/>
          <p:cNvGrpSpPr/>
          <p:nvPr/>
        </p:nvGrpSpPr>
        <p:grpSpPr>
          <a:xfrm>
            <a:off x="-95236" y="2638597"/>
            <a:ext cx="8158728" cy="6615522"/>
            <a:chOff x="0" y="0"/>
            <a:chExt cx="8158727" cy="6615520"/>
          </a:xfrm>
        </p:grpSpPr>
        <p:pic>
          <p:nvPicPr>
            <p:cNvPr id="499" name="Object 12" descr="Object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460615" y="1020451"/>
              <a:ext cx="4650195" cy="4650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0" name="Object 21" descr="Object 2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12695" y="140449"/>
              <a:ext cx="6746033" cy="924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1" name="Object 23" descr="Object 23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119762" y="0"/>
              <a:ext cx="3275570" cy="1234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2" name="Object 29" descr="Object 29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5434082"/>
              <a:ext cx="8102039" cy="1181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9" name="그룹"/>
          <p:cNvGrpSpPr/>
          <p:nvPr/>
        </p:nvGrpSpPr>
        <p:grpSpPr>
          <a:xfrm>
            <a:off x="9085557" y="2627313"/>
            <a:ext cx="8338467" cy="6631652"/>
            <a:chOff x="0" y="0"/>
            <a:chExt cx="8338466" cy="6631651"/>
          </a:xfrm>
        </p:grpSpPr>
        <p:pic>
          <p:nvPicPr>
            <p:cNvPr id="504" name="Object 15" descr="Object 15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270441" y="1031736"/>
              <a:ext cx="4478481" cy="44784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5" name="Object 18" descr="Object 1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483763" y="1248267"/>
              <a:ext cx="2051838" cy="2473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6" name="Object 25" descr="Object 2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36664" y="140447"/>
              <a:ext cx="6746033" cy="924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Object 27" descr="Object 27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503778" y="0"/>
              <a:ext cx="3960905" cy="1234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Object 30" descr="Object 30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5450214"/>
              <a:ext cx="8338467" cy="1181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9" grpId="2"/>
      <p:bldP build="whole" bldLvl="1" animBg="1" rev="0" advAuto="0" spid="50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